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3.xml" ContentType="application/vnd.openxmlformats-officedocument.theme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0" r:id="rId1"/>
    <p:sldMasterId id="2147483695" r:id="rId2"/>
    <p:sldMasterId id="2147483712" r:id="rId3"/>
    <p:sldMasterId id="2147483729" r:id="rId4"/>
  </p:sldMasterIdLst>
  <p:notesMasterIdLst>
    <p:notesMasterId r:id="rId25"/>
  </p:notesMasterIdLst>
  <p:sldIdLst>
    <p:sldId id="275" r:id="rId5"/>
    <p:sldId id="277" r:id="rId6"/>
    <p:sldId id="276" r:id="rId7"/>
    <p:sldId id="279" r:id="rId8"/>
    <p:sldId id="280" r:id="rId9"/>
    <p:sldId id="296" r:id="rId10"/>
    <p:sldId id="274" r:id="rId11"/>
    <p:sldId id="281" r:id="rId12"/>
    <p:sldId id="283" r:id="rId13"/>
    <p:sldId id="282" r:id="rId14"/>
    <p:sldId id="284" r:id="rId15"/>
    <p:sldId id="293" r:id="rId16"/>
    <p:sldId id="285" r:id="rId17"/>
    <p:sldId id="286" r:id="rId18"/>
    <p:sldId id="289" r:id="rId19"/>
    <p:sldId id="288" r:id="rId20"/>
    <p:sldId id="290" r:id="rId21"/>
    <p:sldId id="291" r:id="rId22"/>
    <p:sldId id="292" r:id="rId23"/>
    <p:sldId id="294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2CC"/>
    <a:srgbClr val="151F39"/>
    <a:srgbClr val="9AD1F0"/>
    <a:srgbClr val="FCAF17"/>
    <a:srgbClr val="D8B15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81" autoAdjust="0"/>
    <p:restoredTop sz="84262" autoAdjust="0"/>
  </p:normalViewPr>
  <p:slideViewPr>
    <p:cSldViewPr snapToGrid="0" snapToObjects="1">
      <p:cViewPr varScale="1">
        <p:scale>
          <a:sx n="93" d="100"/>
          <a:sy n="93" d="100"/>
        </p:scale>
        <p:origin x="129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D1CC1C-E04F-5746-9273-0C628152FE6F}" type="datetimeFigureOut">
              <a:rPr lang="en-US" smtClean="0"/>
              <a:t>1/19/2024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A3923D-B9BF-9F44-A2FF-065E37B81C7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36577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A3923D-B9BF-9F44-A2FF-065E37B81C79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44991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noProof="1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A3923D-B9BF-9F44-A2FF-065E37B81C79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43573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A3923D-B9BF-9F44-A2FF-065E37B81C79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54979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73447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6">
            <a:extLst>
              <a:ext uri="{FF2B5EF4-FFF2-40B4-BE49-F238E27FC236}">
                <a16:creationId xmlns:a16="http://schemas.microsoft.com/office/drawing/2014/main" id="{34038064-8CB6-2444-A59C-0493416AF9A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89506" y="0"/>
            <a:ext cx="8602494" cy="6858000"/>
          </a:xfrm>
          <a:prstGeom prst="rect">
            <a:avLst/>
          </a:pr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800"/>
            </a:lvl1pPr>
          </a:lstStyle>
          <a:p>
            <a:endParaRPr lang="en-US" dirty="0"/>
          </a:p>
        </p:txBody>
      </p:sp>
      <p:sp>
        <p:nvSpPr>
          <p:cNvPr id="6" name="Text Placeholder 17">
            <a:extLst>
              <a:ext uri="{FF2B5EF4-FFF2-40B4-BE49-F238E27FC236}">
                <a16:creationId xmlns:a16="http://schemas.microsoft.com/office/drawing/2014/main" id="{B0F55F91-E516-2F42-AECB-A2C9794DB32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6373383"/>
            <a:ext cx="2281518" cy="2681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325847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B77D0DC0-C86F-4C48-8D70-895CCE67EB2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602663" y="0"/>
            <a:ext cx="3589337" cy="6858000"/>
          </a:xfrm>
          <a:prstGeom prst="rect">
            <a:avLst/>
          </a:pr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800"/>
            </a:lvl1pPr>
          </a:lstStyle>
          <a:p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344D521-68E2-C749-A9F2-60A3C2607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11780"/>
            <a:ext cx="4495800" cy="1234440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BC526D04-089F-244B-A268-711014C0541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4126959"/>
            <a:ext cx="4495800" cy="84744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0" i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208081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23FE367-E037-BC42-88CF-F795B875B73A}"/>
              </a:ext>
            </a:extLst>
          </p:cNvPr>
          <p:cNvSpPr/>
          <p:nvPr userDrawn="1"/>
        </p:nvSpPr>
        <p:spPr>
          <a:xfrm>
            <a:off x="8602494" y="0"/>
            <a:ext cx="3589506" cy="6858000"/>
          </a:xfrm>
          <a:prstGeom prst="rect">
            <a:avLst/>
          </a:prstGeom>
          <a:solidFill>
            <a:srgbClr val="FCAF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3836EB-766A-534F-BC98-A335FAD9B55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209797" y="2811145"/>
            <a:ext cx="2374900" cy="12350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9F10F20-35A6-ED40-9E2D-1BA07143F7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11780"/>
            <a:ext cx="4495800" cy="1234440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DB11E014-B156-CD4D-B9F4-89FEC375B5B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4126959"/>
            <a:ext cx="4495800" cy="84744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0" i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010499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23FE367-E037-BC42-88CF-F795B875B73A}"/>
              </a:ext>
            </a:extLst>
          </p:cNvPr>
          <p:cNvSpPr/>
          <p:nvPr userDrawn="1"/>
        </p:nvSpPr>
        <p:spPr>
          <a:xfrm>
            <a:off x="8602494" y="0"/>
            <a:ext cx="3589506" cy="6858000"/>
          </a:xfrm>
          <a:prstGeom prst="rect">
            <a:avLst/>
          </a:prstGeom>
          <a:solidFill>
            <a:srgbClr val="9AD1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BF7A55-9880-3C43-B0CB-B0B25AAE04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209797" y="2811145"/>
            <a:ext cx="2374900" cy="12350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rgbClr val="151F39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3410C58-1586-BA41-83F6-2A9D940C98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11780"/>
            <a:ext cx="4495800" cy="1234440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82C0782F-43EC-1642-8533-41A1B408494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4126959"/>
            <a:ext cx="4495800" cy="84744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0" i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827014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6">
            <a:extLst>
              <a:ext uri="{FF2B5EF4-FFF2-40B4-BE49-F238E27FC236}">
                <a16:creationId xmlns:a16="http://schemas.microsoft.com/office/drawing/2014/main" id="{34038064-8CB6-2444-A59C-0493416AF9A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9048" cy="3429000"/>
          </a:xfrm>
          <a:prstGeom prst="rect">
            <a:avLst/>
          </a:pr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800"/>
            </a:lvl1pPr>
          </a:lstStyle>
          <a:p>
            <a:endParaRPr lang="en-US" dirty="0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8BB0511D-F4E3-EB4D-9398-BC16C61CCAE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96000" y="3429000"/>
            <a:ext cx="6099048" cy="3429000"/>
          </a:xfrm>
          <a:prstGeom prst="rect">
            <a:avLst/>
          </a:pr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800"/>
            </a:lvl1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3B22455-15EF-9F4A-8944-649986A061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11780"/>
            <a:ext cx="4495800" cy="1234440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3B78C12-7B56-EB47-8169-D4C23F005A7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4126959"/>
            <a:ext cx="4495800" cy="84744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0" i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187468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2BE502-E6F3-4444-87C9-A65E26F2B2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43810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828866-35B6-914A-B5A9-66E613168C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767722"/>
            <a:ext cx="5157787" cy="252145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BB4A01-0ECA-DD4F-A09C-3173A65A8B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43810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F074BC-6EDF-0944-8B3C-7AE6E80734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767722"/>
            <a:ext cx="5183188" cy="252145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F86274-631A-A049-82B8-538E67B8221C}"/>
              </a:ext>
            </a:extLst>
          </p:cNvPr>
          <p:cNvSpPr/>
          <p:nvPr userDrawn="1"/>
        </p:nvSpPr>
        <p:spPr>
          <a:xfrm>
            <a:off x="0" y="6156960"/>
            <a:ext cx="12192000" cy="701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377D49C4-A45D-644B-AD2B-6EAFFDE1B1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6373383"/>
            <a:ext cx="2281518" cy="2681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Text Placeholder 17">
            <a:extLst>
              <a:ext uri="{FF2B5EF4-FFF2-40B4-BE49-F238E27FC236}">
                <a16:creationId xmlns:a16="http://schemas.microsoft.com/office/drawing/2014/main" id="{FC6DBA27-BAB5-D54C-A3FF-2FAC923232B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55241" y="6373382"/>
            <a:ext cx="2281518" cy="26819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Text Placeholder 17">
            <a:extLst>
              <a:ext uri="{FF2B5EF4-FFF2-40B4-BE49-F238E27FC236}">
                <a16:creationId xmlns:a16="http://schemas.microsoft.com/office/drawing/2014/main" id="{653D0B01-4F09-DE4A-B06A-AC8D6398936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072282" y="6363519"/>
            <a:ext cx="2281518" cy="2681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0097953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2BE502-E6F3-4444-87C9-A65E26F2B2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43810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828866-35B6-914A-B5A9-66E613168C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767722"/>
            <a:ext cx="5157787" cy="3684588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BB4A01-0ECA-DD4F-A09C-3173A65A8B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43810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F074BC-6EDF-0944-8B3C-7AE6E80734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767722"/>
            <a:ext cx="5183188" cy="3684588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1059368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FC43AB-7C91-2C44-A6E8-FB516DF332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F46B77-3FC3-A04F-9C6A-B25B169093BF}" type="datetimeFigureOut">
              <a:rPr lang="en-US" smtClean="0"/>
              <a:t>1/19/2024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BEEA50-37C6-504C-8E89-2388302002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99E83E-2118-7D46-A2B7-564DD36600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5ACF1-2035-ED44-A2A6-3FD409EE1DA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439669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027025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1E464B05-4D02-4A4D-9267-0541C0FD0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50950"/>
            <a:ext cx="10515600" cy="55610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864772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1E464B05-4D02-4A4D-9267-0541C0FD0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50950"/>
            <a:ext cx="10515600" cy="556101"/>
          </a:xfr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8094715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C7C1BC3-E15F-D34B-BD28-F312B456A4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50950"/>
            <a:ext cx="10515600" cy="556101"/>
          </a:xfr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679759E2-B98B-5C46-9D45-1A01AB96D62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3808779"/>
            <a:ext cx="10515600" cy="4889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0" i="0">
                <a:solidFill>
                  <a:srgbClr val="151F39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2641170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1E464B05-4D02-4A4D-9267-0541C0FD0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50950"/>
            <a:ext cx="10515600" cy="55610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6A34F64-341C-8C48-AB77-8A949DA1BBBA}"/>
              </a:ext>
            </a:extLst>
          </p:cNvPr>
          <p:cNvSpPr/>
          <p:nvPr userDrawn="1"/>
        </p:nvSpPr>
        <p:spPr>
          <a:xfrm>
            <a:off x="0" y="6156960"/>
            <a:ext cx="12192000" cy="701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</a:p>
        </p:txBody>
      </p:sp>
      <p:sp>
        <p:nvSpPr>
          <p:cNvPr id="5" name="Text Placeholder 17">
            <a:extLst>
              <a:ext uri="{FF2B5EF4-FFF2-40B4-BE49-F238E27FC236}">
                <a16:creationId xmlns:a16="http://schemas.microsoft.com/office/drawing/2014/main" id="{17D5CDA5-3A53-5E46-A290-DF842A007B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6373383"/>
            <a:ext cx="2281518" cy="2681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Text Placeholder 17">
            <a:extLst>
              <a:ext uri="{FF2B5EF4-FFF2-40B4-BE49-F238E27FC236}">
                <a16:creationId xmlns:a16="http://schemas.microsoft.com/office/drawing/2014/main" id="{D599F495-558F-9649-98B4-9F3CA9A8D2C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55241" y="6373382"/>
            <a:ext cx="2281518" cy="26819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AE1DD68F-DA22-9C49-8064-CEC7C15FE96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072282" y="6363519"/>
            <a:ext cx="2281518" cy="2681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3874740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1E464B05-4D02-4A4D-9267-0541C0FD0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8348" y="806583"/>
            <a:ext cx="5118370" cy="556101"/>
          </a:xfrm>
        </p:spPr>
        <p:txBody>
          <a:bodyPr>
            <a:normAutofit/>
          </a:bodyPr>
          <a:lstStyle>
            <a:lvl1pPr algn="r"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6095079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FBDE6A3-B10C-404C-BF18-0CEA514C730B}"/>
              </a:ext>
            </a:extLst>
          </p:cNvPr>
          <p:cNvSpPr/>
          <p:nvPr userDrawn="1"/>
        </p:nvSpPr>
        <p:spPr>
          <a:xfrm>
            <a:off x="0" y="6156960"/>
            <a:ext cx="12192000" cy="701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E464B05-4D02-4A4D-9267-0541C0FD0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50950"/>
            <a:ext cx="10515600" cy="55610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6E7C5F65-E688-C44D-B885-54F94A8788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6373383"/>
            <a:ext cx="2281518" cy="2681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3" name="Text Placeholder 17">
            <a:extLst>
              <a:ext uri="{FF2B5EF4-FFF2-40B4-BE49-F238E27FC236}">
                <a16:creationId xmlns:a16="http://schemas.microsoft.com/office/drawing/2014/main" id="{3D50DA09-5E37-6E42-89A9-4C147529089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55241" y="6373382"/>
            <a:ext cx="2281518" cy="26819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4" name="Text Placeholder 17">
            <a:extLst>
              <a:ext uri="{FF2B5EF4-FFF2-40B4-BE49-F238E27FC236}">
                <a16:creationId xmlns:a16="http://schemas.microsoft.com/office/drawing/2014/main" id="{38D02627-B6B2-DB44-915E-A33E4A4D2E7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072282" y="6363519"/>
            <a:ext cx="2281518" cy="2681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3020046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1172EDBD-51F8-B943-9EA9-8241793D7A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11780"/>
            <a:ext cx="4495800" cy="123444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5" name="Picture Placeholder 6">
            <a:extLst>
              <a:ext uri="{FF2B5EF4-FFF2-40B4-BE49-F238E27FC236}">
                <a16:creationId xmlns:a16="http://schemas.microsoft.com/office/drawing/2014/main" id="{34038064-8CB6-2444-A59C-0493416AF9A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8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282829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6">
            <a:extLst>
              <a:ext uri="{FF2B5EF4-FFF2-40B4-BE49-F238E27FC236}">
                <a16:creationId xmlns:a16="http://schemas.microsoft.com/office/drawing/2014/main" id="{34038064-8CB6-2444-A59C-0493416AF9A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89506" y="0"/>
            <a:ext cx="8602494" cy="6858000"/>
          </a:xfrm>
          <a:prstGeom prst="rect">
            <a:avLst/>
          </a:pr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800"/>
            </a:lvl1pPr>
          </a:lstStyle>
          <a:p>
            <a:endParaRPr lang="en-US" dirty="0"/>
          </a:p>
        </p:txBody>
      </p:sp>
      <p:sp>
        <p:nvSpPr>
          <p:cNvPr id="6" name="Text Placeholder 17">
            <a:extLst>
              <a:ext uri="{FF2B5EF4-FFF2-40B4-BE49-F238E27FC236}">
                <a16:creationId xmlns:a16="http://schemas.microsoft.com/office/drawing/2014/main" id="{B0F55F91-E516-2F42-AECB-A2C9794DB32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6373383"/>
            <a:ext cx="2281518" cy="2681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0480270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6CB67C13-785A-0946-98A3-B12917A2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11780"/>
            <a:ext cx="4495800" cy="123444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B77D0DC0-C86F-4C48-8D70-895CCE67EB2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602663" y="0"/>
            <a:ext cx="3589337" cy="6858000"/>
          </a:xfrm>
          <a:prstGeom prst="rect">
            <a:avLst/>
          </a:pr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8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5847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23FE367-E037-BC42-88CF-F795B875B73A}"/>
              </a:ext>
            </a:extLst>
          </p:cNvPr>
          <p:cNvSpPr/>
          <p:nvPr userDrawn="1"/>
        </p:nvSpPr>
        <p:spPr>
          <a:xfrm>
            <a:off x="8602494" y="0"/>
            <a:ext cx="3589506" cy="6858000"/>
          </a:xfrm>
          <a:prstGeom prst="rect">
            <a:avLst/>
          </a:prstGeom>
          <a:solidFill>
            <a:srgbClr val="FCAF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EE5F48-7E9E-3344-95A6-88828051708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209797" y="2811145"/>
            <a:ext cx="2374900" cy="12350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4F70779-D3A3-3F42-B1A3-2A64CC1512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11780"/>
            <a:ext cx="4495800" cy="1234440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4DA728C8-7909-7349-AF65-927D93833BC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4126959"/>
            <a:ext cx="4495800" cy="84744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0" i="0">
                <a:solidFill>
                  <a:srgbClr val="151F39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7536179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23FE367-E037-BC42-88CF-F795B875B73A}"/>
              </a:ext>
            </a:extLst>
          </p:cNvPr>
          <p:cNvSpPr/>
          <p:nvPr userDrawn="1"/>
        </p:nvSpPr>
        <p:spPr>
          <a:xfrm>
            <a:off x="8602494" y="0"/>
            <a:ext cx="3589506" cy="6858000"/>
          </a:xfrm>
          <a:prstGeom prst="rect">
            <a:avLst/>
          </a:prstGeom>
          <a:solidFill>
            <a:srgbClr val="9AD1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030408-977E-D047-99A9-EF2FB63037F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209797" y="2811145"/>
            <a:ext cx="2374900" cy="12350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rgbClr val="151F39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F723265-71EE-1044-933D-610CE9DDAB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11780"/>
            <a:ext cx="4495800" cy="1234440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F4E90D23-247A-EE46-8AC0-0876ABD7037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4126959"/>
            <a:ext cx="4495800" cy="84744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0" i="0">
                <a:solidFill>
                  <a:srgbClr val="151F39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9715536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23FE367-E037-BC42-88CF-F795B875B73A}"/>
              </a:ext>
            </a:extLst>
          </p:cNvPr>
          <p:cNvSpPr/>
          <p:nvPr userDrawn="1"/>
        </p:nvSpPr>
        <p:spPr>
          <a:xfrm>
            <a:off x="8602494" y="0"/>
            <a:ext cx="3589506" cy="6858000"/>
          </a:xfrm>
          <a:prstGeom prst="rect">
            <a:avLst/>
          </a:prstGeom>
          <a:solidFill>
            <a:srgbClr val="151F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FEB594C-28EC-D24F-B2E5-3A157560B50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209797" y="2811145"/>
            <a:ext cx="2374900" cy="12350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B40FC90-3A93-CC4F-BDBD-612B4698F5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11780"/>
            <a:ext cx="4495800" cy="1234440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AFCAAE3A-B1BE-E545-9E1E-1408EE6711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4126959"/>
            <a:ext cx="4495800" cy="84744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0" i="0">
                <a:solidFill>
                  <a:srgbClr val="151F39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750191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1E464B05-4D02-4A4D-9267-0541C0FD0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50950"/>
            <a:ext cx="10515600" cy="556101"/>
          </a:xfr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A1DBF87-7255-594B-B8D5-7346664AC27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3808779"/>
            <a:ext cx="10515600" cy="4889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0" i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4352065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6">
            <a:extLst>
              <a:ext uri="{FF2B5EF4-FFF2-40B4-BE49-F238E27FC236}">
                <a16:creationId xmlns:a16="http://schemas.microsoft.com/office/drawing/2014/main" id="{34038064-8CB6-2444-A59C-0493416AF9A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9048" cy="3429000"/>
          </a:xfrm>
          <a:prstGeom prst="rect">
            <a:avLst/>
          </a:pr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800"/>
            </a:lvl1pPr>
          </a:lstStyle>
          <a:p>
            <a:endParaRPr lang="en-US" dirty="0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8BB0511D-F4E3-EB4D-9398-BC16C61CCAE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96000" y="3429000"/>
            <a:ext cx="6099048" cy="3429000"/>
          </a:xfrm>
          <a:prstGeom prst="rect">
            <a:avLst/>
          </a:pr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800"/>
            </a:lvl1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FC5EAA2-9B6A-E64A-8911-60ED04B456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11780"/>
            <a:ext cx="4495800" cy="1234440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24820C9-8081-0D4C-BC75-9F8EAD16AA6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4126959"/>
            <a:ext cx="4495800" cy="84744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0" i="0">
                <a:solidFill>
                  <a:srgbClr val="151F39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2345951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2BE502-E6F3-4444-87C9-A65E26F2B2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43810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828866-35B6-914A-B5A9-66E613168C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767722"/>
            <a:ext cx="5157787" cy="2521454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BB4A01-0ECA-DD4F-A09C-3173A65A8B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43810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F074BC-6EDF-0944-8B3C-7AE6E80734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767722"/>
            <a:ext cx="5183188" cy="2521454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F86274-631A-A049-82B8-538E67B8221C}"/>
              </a:ext>
            </a:extLst>
          </p:cNvPr>
          <p:cNvSpPr/>
          <p:nvPr userDrawn="1"/>
        </p:nvSpPr>
        <p:spPr>
          <a:xfrm>
            <a:off x="0" y="6156960"/>
            <a:ext cx="12192000" cy="701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377D49C4-A45D-644B-AD2B-6EAFFDE1B1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6373383"/>
            <a:ext cx="2281518" cy="2681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Text Placeholder 17">
            <a:extLst>
              <a:ext uri="{FF2B5EF4-FFF2-40B4-BE49-F238E27FC236}">
                <a16:creationId xmlns:a16="http://schemas.microsoft.com/office/drawing/2014/main" id="{FC6DBA27-BAB5-D54C-A3FF-2FAC923232B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55241" y="6373382"/>
            <a:ext cx="2281518" cy="26819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Text Placeholder 17">
            <a:extLst>
              <a:ext uri="{FF2B5EF4-FFF2-40B4-BE49-F238E27FC236}">
                <a16:creationId xmlns:a16="http://schemas.microsoft.com/office/drawing/2014/main" id="{653D0B01-4F09-DE4A-B06A-AC8D6398936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072282" y="6363519"/>
            <a:ext cx="2281518" cy="2681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597428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2BE502-E6F3-4444-87C9-A65E26F2B2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43810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828866-35B6-914A-B5A9-66E613168C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767722"/>
            <a:ext cx="5157787" cy="368458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BB4A01-0ECA-DD4F-A09C-3173A65A8B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43810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F074BC-6EDF-0944-8B3C-7AE6E80734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767722"/>
            <a:ext cx="5183188" cy="368458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1544320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FC43AB-7C91-2C44-A6E8-FB516DF332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F46B77-3FC3-A04F-9C6A-B25B169093BF}" type="datetimeFigureOut">
              <a:rPr lang="en-US" smtClean="0"/>
              <a:t>1/19/2024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BEEA50-37C6-504C-8E89-2388302002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99E83E-2118-7D46-A2B7-564DD36600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5ACF1-2035-ED44-A2A6-3FD409EE1DA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941466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0418964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1E464B05-4D02-4A4D-9267-0541C0FD0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50950"/>
            <a:ext cx="10515600" cy="55610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2785071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1E464B05-4D02-4A4D-9267-0541C0FD0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50950"/>
            <a:ext cx="10515600" cy="55610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6A34F64-341C-8C48-AB77-8A949DA1BBBA}"/>
              </a:ext>
            </a:extLst>
          </p:cNvPr>
          <p:cNvSpPr/>
          <p:nvPr userDrawn="1"/>
        </p:nvSpPr>
        <p:spPr>
          <a:xfrm>
            <a:off x="0" y="6156960"/>
            <a:ext cx="12192000" cy="701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</a:p>
        </p:txBody>
      </p:sp>
      <p:sp>
        <p:nvSpPr>
          <p:cNvPr id="5" name="Text Placeholder 17">
            <a:extLst>
              <a:ext uri="{FF2B5EF4-FFF2-40B4-BE49-F238E27FC236}">
                <a16:creationId xmlns:a16="http://schemas.microsoft.com/office/drawing/2014/main" id="{17D5CDA5-3A53-5E46-A290-DF842A007B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6373383"/>
            <a:ext cx="2281518" cy="2681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Text Placeholder 17">
            <a:extLst>
              <a:ext uri="{FF2B5EF4-FFF2-40B4-BE49-F238E27FC236}">
                <a16:creationId xmlns:a16="http://schemas.microsoft.com/office/drawing/2014/main" id="{D599F495-558F-9649-98B4-9F3CA9A8D2C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55241" y="6373382"/>
            <a:ext cx="2281518" cy="26819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AE1DD68F-DA22-9C49-8064-CEC7C15FE96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072282" y="6363519"/>
            <a:ext cx="2281518" cy="2681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8701486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1E464B05-4D02-4A4D-9267-0541C0FD0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8348" y="806583"/>
            <a:ext cx="5118370" cy="556101"/>
          </a:xfrm>
        </p:spPr>
        <p:txBody>
          <a:bodyPr>
            <a:normAutofit/>
          </a:bodyPr>
          <a:lstStyle>
            <a:lvl1pPr algn="r"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2345996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224F8D7F-90CE-8F40-ABFC-EA424E7110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50950"/>
            <a:ext cx="10515600" cy="55610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03D028F-85E4-8C48-BB8B-072AE25016E1}"/>
              </a:ext>
            </a:extLst>
          </p:cNvPr>
          <p:cNvSpPr txBox="1">
            <a:spLocks/>
          </p:cNvSpPr>
          <p:nvPr userDrawn="1"/>
        </p:nvSpPr>
        <p:spPr>
          <a:xfrm>
            <a:off x="838200" y="3859451"/>
            <a:ext cx="10515600" cy="5561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sz="3200" b="0" i="0" dirty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0462245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1172EDBD-51F8-B943-9EA9-8241793D7A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11780"/>
            <a:ext cx="4495800" cy="123444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5" name="Picture Placeholder 6">
            <a:extLst>
              <a:ext uri="{FF2B5EF4-FFF2-40B4-BE49-F238E27FC236}">
                <a16:creationId xmlns:a16="http://schemas.microsoft.com/office/drawing/2014/main" id="{34038064-8CB6-2444-A59C-0493416AF9A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8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88863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1E464B05-4D02-4A4D-9267-0541C0FD0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50950"/>
            <a:ext cx="10515600" cy="556101"/>
          </a:xfr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6A34F64-341C-8C48-AB77-8A949DA1BBBA}"/>
              </a:ext>
            </a:extLst>
          </p:cNvPr>
          <p:cNvSpPr/>
          <p:nvPr userDrawn="1"/>
        </p:nvSpPr>
        <p:spPr>
          <a:xfrm>
            <a:off x="0" y="6156960"/>
            <a:ext cx="12192000" cy="701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</a:p>
        </p:txBody>
      </p:sp>
      <p:sp>
        <p:nvSpPr>
          <p:cNvPr id="5" name="Text Placeholder 17">
            <a:extLst>
              <a:ext uri="{FF2B5EF4-FFF2-40B4-BE49-F238E27FC236}">
                <a16:creationId xmlns:a16="http://schemas.microsoft.com/office/drawing/2014/main" id="{17D5CDA5-3A53-5E46-A290-DF842A007B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6373383"/>
            <a:ext cx="2281518" cy="2681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Text Placeholder 17">
            <a:extLst>
              <a:ext uri="{FF2B5EF4-FFF2-40B4-BE49-F238E27FC236}">
                <a16:creationId xmlns:a16="http://schemas.microsoft.com/office/drawing/2014/main" id="{D599F495-558F-9649-98B4-9F3CA9A8D2C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55241" y="6373382"/>
            <a:ext cx="2281518" cy="26819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AE1DD68F-DA22-9C49-8064-CEC7C15FE96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072282" y="6363519"/>
            <a:ext cx="2281518" cy="2681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2700616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1172EDBD-51F8-B943-9EA9-8241793D7A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4500"/>
            <a:ext cx="4495800" cy="123444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5" name="Picture Placeholder 6">
            <a:extLst>
              <a:ext uri="{FF2B5EF4-FFF2-40B4-BE49-F238E27FC236}">
                <a16:creationId xmlns:a16="http://schemas.microsoft.com/office/drawing/2014/main" id="{34038064-8CB6-2444-A59C-0493416AF9A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9048" cy="3429000"/>
          </a:xfrm>
          <a:prstGeom prst="rect">
            <a:avLst/>
          </a:pr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800"/>
            </a:lvl1pPr>
          </a:lstStyle>
          <a:p>
            <a:endParaRPr lang="en-US" dirty="0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D9936037-E322-B849-8DB6-B5BAADE0BFA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3048" y="3429000"/>
            <a:ext cx="6099048" cy="3429000"/>
          </a:xfrm>
          <a:prstGeom prst="rect">
            <a:avLst/>
          </a:pr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8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257608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6">
            <a:extLst>
              <a:ext uri="{FF2B5EF4-FFF2-40B4-BE49-F238E27FC236}">
                <a16:creationId xmlns:a16="http://schemas.microsoft.com/office/drawing/2014/main" id="{34038064-8CB6-2444-A59C-0493416AF9A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89506" y="0"/>
            <a:ext cx="8602494" cy="6858000"/>
          </a:xfrm>
          <a:prstGeom prst="rect">
            <a:avLst/>
          </a:pr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800"/>
            </a:lvl1pPr>
          </a:lstStyle>
          <a:p>
            <a:endParaRPr lang="en-US" dirty="0"/>
          </a:p>
        </p:txBody>
      </p:sp>
      <p:sp>
        <p:nvSpPr>
          <p:cNvPr id="6" name="Text Placeholder 17">
            <a:extLst>
              <a:ext uri="{FF2B5EF4-FFF2-40B4-BE49-F238E27FC236}">
                <a16:creationId xmlns:a16="http://schemas.microsoft.com/office/drawing/2014/main" id="{B0F55F91-E516-2F42-AECB-A2C9794DB32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6373383"/>
            <a:ext cx="2281518" cy="2681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8234436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6CB67C13-785A-0946-98A3-B12917A2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11780"/>
            <a:ext cx="4495800" cy="123444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B77D0DC0-C86F-4C48-8D70-895CCE67EB2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602663" y="0"/>
            <a:ext cx="3589337" cy="6858000"/>
          </a:xfrm>
          <a:prstGeom prst="rect">
            <a:avLst/>
          </a:pr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8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48403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23FE367-E037-BC42-88CF-F795B875B73A}"/>
              </a:ext>
            </a:extLst>
          </p:cNvPr>
          <p:cNvSpPr/>
          <p:nvPr userDrawn="1"/>
        </p:nvSpPr>
        <p:spPr>
          <a:xfrm>
            <a:off x="8602494" y="0"/>
            <a:ext cx="3589506" cy="6858000"/>
          </a:xfrm>
          <a:prstGeom prst="rect">
            <a:avLst/>
          </a:prstGeom>
          <a:solidFill>
            <a:srgbClr val="151F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CB67C13-785A-0946-98A3-B12917A2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11780"/>
            <a:ext cx="4495800" cy="123444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4E95B7F-ECB4-6248-A0A2-F62D6AC5FF0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209797" y="2811145"/>
            <a:ext cx="2374900" cy="12350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5302075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1172EDBD-51F8-B943-9EA9-8241793D7A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11780"/>
            <a:ext cx="4495800" cy="123444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5" name="Picture Placeholder 6">
            <a:extLst>
              <a:ext uri="{FF2B5EF4-FFF2-40B4-BE49-F238E27FC236}">
                <a16:creationId xmlns:a16="http://schemas.microsoft.com/office/drawing/2014/main" id="{34038064-8CB6-2444-A59C-0493416AF9A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9048" cy="3429000"/>
          </a:xfrm>
          <a:prstGeom prst="rect">
            <a:avLst/>
          </a:pr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800"/>
            </a:lvl1pPr>
          </a:lstStyle>
          <a:p>
            <a:endParaRPr lang="en-US" dirty="0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8BB0511D-F4E3-EB4D-9398-BC16C61CCAE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96000" y="3429000"/>
            <a:ext cx="6099048" cy="3429000"/>
          </a:xfrm>
          <a:prstGeom prst="rect">
            <a:avLst/>
          </a:pr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8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442346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2BE502-E6F3-4444-87C9-A65E26F2B2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43810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828866-35B6-914A-B5A9-66E613168C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767722"/>
            <a:ext cx="5157787" cy="252145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BB4A01-0ECA-DD4F-A09C-3173A65A8B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43810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F074BC-6EDF-0944-8B3C-7AE6E80734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767722"/>
            <a:ext cx="5183188" cy="252145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F86274-631A-A049-82B8-538E67B8221C}"/>
              </a:ext>
            </a:extLst>
          </p:cNvPr>
          <p:cNvSpPr/>
          <p:nvPr userDrawn="1"/>
        </p:nvSpPr>
        <p:spPr>
          <a:xfrm>
            <a:off x="0" y="6156960"/>
            <a:ext cx="12192000" cy="701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377D49C4-A45D-644B-AD2B-6EAFFDE1B1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6373383"/>
            <a:ext cx="2281518" cy="2681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Text Placeholder 17">
            <a:extLst>
              <a:ext uri="{FF2B5EF4-FFF2-40B4-BE49-F238E27FC236}">
                <a16:creationId xmlns:a16="http://schemas.microsoft.com/office/drawing/2014/main" id="{FC6DBA27-BAB5-D54C-A3FF-2FAC923232B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55241" y="6373382"/>
            <a:ext cx="2281518" cy="26819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Text Placeholder 17">
            <a:extLst>
              <a:ext uri="{FF2B5EF4-FFF2-40B4-BE49-F238E27FC236}">
                <a16:creationId xmlns:a16="http://schemas.microsoft.com/office/drawing/2014/main" id="{653D0B01-4F09-DE4A-B06A-AC8D6398936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072282" y="6363519"/>
            <a:ext cx="2281518" cy="2681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8145573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2BE502-E6F3-4444-87C9-A65E26F2B2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43810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828866-35B6-914A-B5A9-66E613168C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767722"/>
            <a:ext cx="5157787" cy="3684588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BB4A01-0ECA-DD4F-A09C-3173A65A8B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43810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F074BC-6EDF-0944-8B3C-7AE6E80734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767722"/>
            <a:ext cx="5183188" cy="3684588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5215429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FC43AB-7C91-2C44-A6E8-FB516DF332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F46B77-3FC3-A04F-9C6A-B25B169093BF}" type="datetimeFigureOut">
              <a:rPr lang="en-US" smtClean="0"/>
              <a:t>1/19/2024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BEEA50-37C6-504C-8E89-2388302002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99E83E-2118-7D46-A2B7-564DD36600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5ACF1-2035-ED44-A2A6-3FD409EE1DA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104747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89382721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1E464B05-4D02-4A4D-9267-0541C0FD0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50950"/>
            <a:ext cx="10515600" cy="55610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511820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1E464B05-4D02-4A4D-9267-0541C0FD0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8348" y="806583"/>
            <a:ext cx="5118370" cy="556101"/>
          </a:xfrm>
        </p:spPr>
        <p:txBody>
          <a:bodyPr>
            <a:normAutofit/>
          </a:bodyPr>
          <a:lstStyle>
            <a:lvl1pPr algn="r"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73220462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1E464B05-4D02-4A4D-9267-0541C0FD0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50950"/>
            <a:ext cx="10515600" cy="55610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6A34F64-341C-8C48-AB77-8A949DA1BBBA}"/>
              </a:ext>
            </a:extLst>
          </p:cNvPr>
          <p:cNvSpPr/>
          <p:nvPr userDrawn="1"/>
        </p:nvSpPr>
        <p:spPr>
          <a:xfrm>
            <a:off x="0" y="6156960"/>
            <a:ext cx="12192000" cy="701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</a:p>
        </p:txBody>
      </p:sp>
      <p:sp>
        <p:nvSpPr>
          <p:cNvPr id="5" name="Text Placeholder 17">
            <a:extLst>
              <a:ext uri="{FF2B5EF4-FFF2-40B4-BE49-F238E27FC236}">
                <a16:creationId xmlns:a16="http://schemas.microsoft.com/office/drawing/2014/main" id="{17D5CDA5-3A53-5E46-A290-DF842A007B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6373383"/>
            <a:ext cx="2281518" cy="2681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Text Placeholder 17">
            <a:extLst>
              <a:ext uri="{FF2B5EF4-FFF2-40B4-BE49-F238E27FC236}">
                <a16:creationId xmlns:a16="http://schemas.microsoft.com/office/drawing/2014/main" id="{D599F495-558F-9649-98B4-9F3CA9A8D2C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55241" y="6373382"/>
            <a:ext cx="2281518" cy="26819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AE1DD68F-DA22-9C49-8064-CEC7C15FE96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072282" y="6363519"/>
            <a:ext cx="2281518" cy="2681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7949485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1E464B05-4D02-4A4D-9267-0541C0FD0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8348" y="806583"/>
            <a:ext cx="5118370" cy="556101"/>
          </a:xfrm>
        </p:spPr>
        <p:txBody>
          <a:bodyPr>
            <a:normAutofit/>
          </a:bodyPr>
          <a:lstStyle>
            <a:lvl1pPr algn="r"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5793339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224F8D7F-90CE-8F40-ABFC-EA424E7110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50950"/>
            <a:ext cx="10515600" cy="55610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03D028F-85E4-8C48-BB8B-072AE25016E1}"/>
              </a:ext>
            </a:extLst>
          </p:cNvPr>
          <p:cNvSpPr txBox="1">
            <a:spLocks/>
          </p:cNvSpPr>
          <p:nvPr userDrawn="1"/>
        </p:nvSpPr>
        <p:spPr>
          <a:xfrm>
            <a:off x="838200" y="3859451"/>
            <a:ext cx="10515600" cy="5561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sz="3200" b="0" i="0" dirty="0">
                <a:solidFill>
                  <a:srgbClr val="151F39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8024763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1172EDBD-51F8-B943-9EA9-8241793D7A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11780"/>
            <a:ext cx="4495800" cy="123444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5" name="Picture Placeholder 6">
            <a:extLst>
              <a:ext uri="{FF2B5EF4-FFF2-40B4-BE49-F238E27FC236}">
                <a16:creationId xmlns:a16="http://schemas.microsoft.com/office/drawing/2014/main" id="{34038064-8CB6-2444-A59C-0493416AF9A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8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3073557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1172EDBD-51F8-B943-9EA9-8241793D7A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4500"/>
            <a:ext cx="4495800" cy="123444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5" name="Picture Placeholder 6">
            <a:extLst>
              <a:ext uri="{FF2B5EF4-FFF2-40B4-BE49-F238E27FC236}">
                <a16:creationId xmlns:a16="http://schemas.microsoft.com/office/drawing/2014/main" id="{34038064-8CB6-2444-A59C-0493416AF9A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9048" cy="3429000"/>
          </a:xfrm>
          <a:prstGeom prst="rect">
            <a:avLst/>
          </a:pr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800"/>
            </a:lvl1pPr>
          </a:lstStyle>
          <a:p>
            <a:endParaRPr lang="en-US" dirty="0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D9936037-E322-B849-8DB6-B5BAADE0BFA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3048" y="3429000"/>
            <a:ext cx="6099048" cy="3429000"/>
          </a:xfrm>
          <a:prstGeom prst="rect">
            <a:avLst/>
          </a:pr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8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820910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6">
            <a:extLst>
              <a:ext uri="{FF2B5EF4-FFF2-40B4-BE49-F238E27FC236}">
                <a16:creationId xmlns:a16="http://schemas.microsoft.com/office/drawing/2014/main" id="{34038064-8CB6-2444-A59C-0493416AF9A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89506" y="0"/>
            <a:ext cx="8602494" cy="6858000"/>
          </a:xfrm>
          <a:prstGeom prst="rect">
            <a:avLst/>
          </a:pr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800"/>
            </a:lvl1pPr>
          </a:lstStyle>
          <a:p>
            <a:endParaRPr lang="en-US" dirty="0"/>
          </a:p>
        </p:txBody>
      </p:sp>
      <p:sp>
        <p:nvSpPr>
          <p:cNvPr id="6" name="Text Placeholder 17">
            <a:extLst>
              <a:ext uri="{FF2B5EF4-FFF2-40B4-BE49-F238E27FC236}">
                <a16:creationId xmlns:a16="http://schemas.microsoft.com/office/drawing/2014/main" id="{B0F55F91-E516-2F42-AECB-A2C9794DB32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6373383"/>
            <a:ext cx="2281518" cy="2681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18305811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6CB67C13-785A-0946-98A3-B12917A2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11780"/>
            <a:ext cx="4495800" cy="123444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B77D0DC0-C86F-4C48-8D70-895CCE67EB2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602663" y="0"/>
            <a:ext cx="3589337" cy="6858000"/>
          </a:xfrm>
          <a:prstGeom prst="rect">
            <a:avLst/>
          </a:pr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8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3514659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23FE367-E037-BC42-88CF-F795B875B73A}"/>
              </a:ext>
            </a:extLst>
          </p:cNvPr>
          <p:cNvSpPr/>
          <p:nvPr userDrawn="1"/>
        </p:nvSpPr>
        <p:spPr>
          <a:xfrm>
            <a:off x="8602494" y="0"/>
            <a:ext cx="3589506" cy="6858000"/>
          </a:xfrm>
          <a:prstGeom prst="rect">
            <a:avLst/>
          </a:prstGeom>
          <a:solidFill>
            <a:srgbClr val="151F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CB67C13-785A-0946-98A3-B12917A2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11780"/>
            <a:ext cx="4495800" cy="123444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482B184-CC21-C745-A6DA-72AAACC9E5E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209797" y="2811145"/>
            <a:ext cx="2374900" cy="12350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0156975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1172EDBD-51F8-B943-9EA9-8241793D7A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11780"/>
            <a:ext cx="4495800" cy="123444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5" name="Picture Placeholder 6">
            <a:extLst>
              <a:ext uri="{FF2B5EF4-FFF2-40B4-BE49-F238E27FC236}">
                <a16:creationId xmlns:a16="http://schemas.microsoft.com/office/drawing/2014/main" id="{34038064-8CB6-2444-A59C-0493416AF9A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9048" cy="3429000"/>
          </a:xfrm>
          <a:prstGeom prst="rect">
            <a:avLst/>
          </a:pr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800"/>
            </a:lvl1pPr>
          </a:lstStyle>
          <a:p>
            <a:endParaRPr lang="en-US" dirty="0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8BB0511D-F4E3-EB4D-9398-BC16C61CCAE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96000" y="3429000"/>
            <a:ext cx="6099048" cy="3429000"/>
          </a:xfrm>
          <a:prstGeom prst="rect">
            <a:avLst/>
          </a:pr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800"/>
            </a:lvl1pPr>
          </a:lstStyle>
          <a:p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E3082688-62D6-444E-B064-323A5DC8CB8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4126959"/>
            <a:ext cx="4495800" cy="84744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0" i="0">
                <a:solidFill>
                  <a:srgbClr val="151F39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59585200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2BE502-E6F3-4444-87C9-A65E26F2B2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43810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828866-35B6-914A-B5A9-66E613168C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767722"/>
            <a:ext cx="5157787" cy="2521454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BB4A01-0ECA-DD4F-A09C-3173A65A8B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43810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F074BC-6EDF-0944-8B3C-7AE6E80734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767722"/>
            <a:ext cx="5183188" cy="2521454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F86274-631A-A049-82B8-538E67B8221C}"/>
              </a:ext>
            </a:extLst>
          </p:cNvPr>
          <p:cNvSpPr/>
          <p:nvPr userDrawn="1"/>
        </p:nvSpPr>
        <p:spPr>
          <a:xfrm>
            <a:off x="0" y="6156960"/>
            <a:ext cx="12192000" cy="701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377D49C4-A45D-644B-AD2B-6EAFFDE1B1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6373383"/>
            <a:ext cx="2281518" cy="2681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Text Placeholder 17">
            <a:extLst>
              <a:ext uri="{FF2B5EF4-FFF2-40B4-BE49-F238E27FC236}">
                <a16:creationId xmlns:a16="http://schemas.microsoft.com/office/drawing/2014/main" id="{FC6DBA27-BAB5-D54C-A3FF-2FAC923232B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55241" y="6373382"/>
            <a:ext cx="2281518" cy="26819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Text Placeholder 17">
            <a:extLst>
              <a:ext uri="{FF2B5EF4-FFF2-40B4-BE49-F238E27FC236}">
                <a16:creationId xmlns:a16="http://schemas.microsoft.com/office/drawing/2014/main" id="{653D0B01-4F09-DE4A-B06A-AC8D6398936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072282" y="6363519"/>
            <a:ext cx="2281518" cy="2681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866385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FBDE6A3-B10C-404C-BF18-0CEA514C730B}"/>
              </a:ext>
            </a:extLst>
          </p:cNvPr>
          <p:cNvSpPr/>
          <p:nvPr userDrawn="1"/>
        </p:nvSpPr>
        <p:spPr>
          <a:xfrm>
            <a:off x="0" y="6156960"/>
            <a:ext cx="12192000" cy="701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E464B05-4D02-4A4D-9267-0541C0FD0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50950"/>
            <a:ext cx="10515600" cy="556101"/>
          </a:xfr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6E7C5F65-E688-C44D-B885-54F94A8788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6373383"/>
            <a:ext cx="2281518" cy="2681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3" name="Text Placeholder 17">
            <a:extLst>
              <a:ext uri="{FF2B5EF4-FFF2-40B4-BE49-F238E27FC236}">
                <a16:creationId xmlns:a16="http://schemas.microsoft.com/office/drawing/2014/main" id="{3D50DA09-5E37-6E42-89A9-4C147529089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55241" y="6373382"/>
            <a:ext cx="2281518" cy="26819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4" name="Text Placeholder 17">
            <a:extLst>
              <a:ext uri="{FF2B5EF4-FFF2-40B4-BE49-F238E27FC236}">
                <a16:creationId xmlns:a16="http://schemas.microsoft.com/office/drawing/2014/main" id="{38D02627-B6B2-DB44-915E-A33E4A4D2E7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072282" y="6363519"/>
            <a:ext cx="2281518" cy="2681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73460735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EEA8C6C6-6CC0-2949-B37A-1713BFD915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43810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E1E61ECE-DD11-434A-BFC5-CC3EAAD564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767722"/>
            <a:ext cx="5157787" cy="2521454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04E56921-ED46-5D4F-AA8E-D9DFBBDB560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43810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5091BFEA-2E6F-3C48-B971-A2D4052923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767722"/>
            <a:ext cx="5183188" cy="2521454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08163369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FC43AB-7C91-2C44-A6E8-FB516DF332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F46B77-3FC3-A04F-9C6A-B25B169093BF}" type="datetimeFigureOut">
              <a:rPr lang="en-US" smtClean="0"/>
              <a:t>1/19/2024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BEEA50-37C6-504C-8E89-2388302002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99E83E-2118-7D46-A2B7-564DD36600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5ACF1-2035-ED44-A2A6-3FD409EE1DA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29468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224F8D7F-90CE-8F40-ABFC-EA424E7110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50950"/>
            <a:ext cx="10515600" cy="556101"/>
          </a:xfr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3CDCE40-0EC3-1F4C-9FE1-6A8824F99F4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3808779"/>
            <a:ext cx="10515600" cy="4889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0" i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832727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1172EDBD-51F8-B943-9EA9-8241793D7A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11780"/>
            <a:ext cx="4495800" cy="1234440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Picture Placeholder 6">
            <a:extLst>
              <a:ext uri="{FF2B5EF4-FFF2-40B4-BE49-F238E27FC236}">
                <a16:creationId xmlns:a16="http://schemas.microsoft.com/office/drawing/2014/main" id="{34038064-8CB6-2444-A59C-0493416AF9A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800"/>
            </a:lvl1pPr>
          </a:lstStyle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91771B3-2B9D-8048-B51F-9405C1A5D1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200" y="4126959"/>
            <a:ext cx="4495800" cy="84744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0" i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035189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1172EDBD-51F8-B943-9EA9-8241793D7A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4500"/>
            <a:ext cx="4495800" cy="1234440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Picture Placeholder 6">
            <a:extLst>
              <a:ext uri="{FF2B5EF4-FFF2-40B4-BE49-F238E27FC236}">
                <a16:creationId xmlns:a16="http://schemas.microsoft.com/office/drawing/2014/main" id="{34038064-8CB6-2444-A59C-0493416AF9A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9048" cy="3429000"/>
          </a:xfrm>
          <a:prstGeom prst="rect">
            <a:avLst/>
          </a:pr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800"/>
            </a:lvl1pPr>
          </a:lstStyle>
          <a:p>
            <a:endParaRPr lang="en-US" dirty="0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D9936037-E322-B849-8DB6-B5BAADE0BFA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3048" y="3429000"/>
            <a:ext cx="6099048" cy="3429000"/>
          </a:xfrm>
          <a:prstGeom prst="rect">
            <a:avLst/>
          </a:pr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8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55923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emf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image" Target="../media/image2.emf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slideLayout" Target="../slideLayouts/slideLayout46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slideLayout" Target="../slideLayouts/slideLayout45.xml"/><Relationship Id="rId2" Type="http://schemas.openxmlformats.org/officeDocument/2006/relationships/slideLayout" Target="../slideLayouts/slideLayout35.xml"/><Relationship Id="rId16" Type="http://schemas.openxmlformats.org/officeDocument/2006/relationships/image" Target="../media/image1.emf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5" Type="http://schemas.openxmlformats.org/officeDocument/2006/relationships/theme" Target="../theme/theme3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14" Type="http://schemas.openxmlformats.org/officeDocument/2006/relationships/slideLayout" Target="../slideLayouts/slideLayout4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5.xml"/><Relationship Id="rId13" Type="http://schemas.openxmlformats.org/officeDocument/2006/relationships/slideLayout" Target="../slideLayouts/slideLayout60.xml"/><Relationship Id="rId3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4.xml"/><Relationship Id="rId12" Type="http://schemas.openxmlformats.org/officeDocument/2006/relationships/slideLayout" Target="../slideLayouts/slideLayout59.xml"/><Relationship Id="rId2" Type="http://schemas.openxmlformats.org/officeDocument/2006/relationships/slideLayout" Target="../slideLayouts/slideLayout49.xml"/><Relationship Id="rId16" Type="http://schemas.openxmlformats.org/officeDocument/2006/relationships/image" Target="../media/image2.emf"/><Relationship Id="rId1" Type="http://schemas.openxmlformats.org/officeDocument/2006/relationships/slideLayout" Target="../slideLayouts/slideLayout48.xml"/><Relationship Id="rId6" Type="http://schemas.openxmlformats.org/officeDocument/2006/relationships/slideLayout" Target="../slideLayouts/slideLayout53.xml"/><Relationship Id="rId11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2.xml"/><Relationship Id="rId15" Type="http://schemas.openxmlformats.org/officeDocument/2006/relationships/theme" Target="../theme/theme4.xml"/><Relationship Id="rId10" Type="http://schemas.openxmlformats.org/officeDocument/2006/relationships/slideLayout" Target="../slideLayouts/slideLayout57.xml"/><Relationship Id="rId4" Type="http://schemas.openxmlformats.org/officeDocument/2006/relationships/slideLayout" Target="../slideLayouts/slideLayout51.xml"/><Relationship Id="rId9" Type="http://schemas.openxmlformats.org/officeDocument/2006/relationships/slideLayout" Target="../slideLayouts/slideLayout56.xml"/><Relationship Id="rId14" Type="http://schemas.openxmlformats.org/officeDocument/2006/relationships/slideLayout" Target="../slideLayouts/slideLayout6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151F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F38E1F3-57A4-974B-A247-1B459E350D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9795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err="1"/>
              <a:t>Minta</a:t>
            </a:r>
            <a:r>
              <a:rPr lang="en-US" dirty="0"/>
              <a:t> </a:t>
            </a:r>
            <a:r>
              <a:rPr lang="hu-HU" dirty="0"/>
              <a:t>Cím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3C24C3-A5B2-274A-A455-F541304AFD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26F46B77-3FC3-A04F-9C6A-B25B169093BF}" type="datetimeFigureOut">
              <a:rPr lang="en-US" smtClean="0"/>
              <a:pPr/>
              <a:t>1/19/2024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370234-2A1C-6C42-9BEC-FE38847B0B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DE95E1-C8FC-3144-845B-25603A5E2D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51E5ACF1-2035-ED44-A2A6-3FD409EE1DA9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7C45AA-1AE1-EF42-B8AA-C1BE170CF522}"/>
              </a:ext>
            </a:extLst>
          </p:cNvPr>
          <p:cNvPicPr>
            <a:picLocks noChangeAspect="1"/>
          </p:cNvPicPr>
          <p:nvPr userDrawn="1"/>
        </p:nvPicPr>
        <p:blipFill>
          <a:blip r:embed="rId19"/>
          <a:stretch>
            <a:fillRect/>
          </a:stretch>
        </p:blipFill>
        <p:spPr>
          <a:xfrm>
            <a:off x="507414" y="633173"/>
            <a:ext cx="1822107" cy="501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3161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3" r:id="rId2"/>
    <p:sldLayoutId id="2147483765" r:id="rId3"/>
    <p:sldLayoutId id="2147483684" r:id="rId4"/>
    <p:sldLayoutId id="2147483685" r:id="rId5"/>
    <p:sldLayoutId id="2147483686" r:id="rId6"/>
    <p:sldLayoutId id="2147483688" r:id="rId7"/>
    <p:sldLayoutId id="2147483689" r:id="rId8"/>
    <p:sldLayoutId id="2147483711" r:id="rId9"/>
    <p:sldLayoutId id="2147483690" r:id="rId10"/>
    <p:sldLayoutId id="2147483761" r:id="rId11"/>
    <p:sldLayoutId id="2147483746" r:id="rId12"/>
    <p:sldLayoutId id="2147483747" r:id="rId13"/>
    <p:sldLayoutId id="2147483691" r:id="rId14"/>
    <p:sldLayoutId id="2147483692" r:id="rId15"/>
    <p:sldLayoutId id="2147483693" r:id="rId16"/>
    <p:sldLayoutId id="2147483694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alpha val="3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F38E1F3-57A4-974B-A247-1B459E350D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9795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err="1"/>
              <a:t>Minta</a:t>
            </a:r>
            <a:r>
              <a:rPr lang="en-US" dirty="0"/>
              <a:t> </a:t>
            </a:r>
            <a:r>
              <a:rPr lang="hu-HU" dirty="0"/>
              <a:t>Cím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3C24C3-A5B2-274A-A455-F541304AFD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26F46B77-3FC3-A04F-9C6A-B25B169093BF}" type="datetimeFigureOut">
              <a:rPr lang="en-US" smtClean="0"/>
              <a:pPr/>
              <a:t>1/19/2024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370234-2A1C-6C42-9BEC-FE38847B0B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DE95E1-C8FC-3144-845B-25603A5E2D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51E5ACF1-2035-ED44-A2A6-3FD409EE1DA9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E903C85-69BE-E743-BB5D-297DC90D373D}"/>
              </a:ext>
            </a:extLst>
          </p:cNvPr>
          <p:cNvPicPr>
            <a:picLocks noChangeAspect="1"/>
          </p:cNvPicPr>
          <p:nvPr userDrawn="1"/>
        </p:nvPicPr>
        <p:blipFill>
          <a:blip r:embed="rId18"/>
          <a:stretch>
            <a:fillRect/>
          </a:stretch>
        </p:blipFill>
        <p:spPr>
          <a:xfrm>
            <a:off x="507414" y="633173"/>
            <a:ext cx="1822107" cy="501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06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6" r:id="rId3"/>
    <p:sldLayoutId id="2147483699" r:id="rId4"/>
    <p:sldLayoutId id="2147483700" r:id="rId5"/>
    <p:sldLayoutId id="2147483701" r:id="rId6"/>
    <p:sldLayoutId id="2147483704" r:id="rId7"/>
    <p:sldLayoutId id="2147483705" r:id="rId8"/>
    <p:sldLayoutId id="2147483760" r:id="rId9"/>
    <p:sldLayoutId id="2147483748" r:id="rId10"/>
    <p:sldLayoutId id="2147483749" r:id="rId11"/>
    <p:sldLayoutId id="2147483750" r:id="rId12"/>
    <p:sldLayoutId id="2147483706" r:id="rId13"/>
    <p:sldLayoutId id="2147483707" r:id="rId14"/>
    <p:sldLayoutId id="2147483708" r:id="rId15"/>
    <p:sldLayoutId id="2147483709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0" i="0" kern="1200">
          <a:solidFill>
            <a:srgbClr val="151F39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CAF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F38E1F3-57A4-974B-A247-1B459E350D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9795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err="1"/>
              <a:t>Minta</a:t>
            </a:r>
            <a:r>
              <a:rPr lang="en-US" dirty="0"/>
              <a:t> </a:t>
            </a:r>
            <a:r>
              <a:rPr lang="hu-HU" dirty="0"/>
              <a:t>Cím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3C24C3-A5B2-274A-A455-F541304AFD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26F46B77-3FC3-A04F-9C6A-B25B169093BF}" type="datetimeFigureOut">
              <a:rPr lang="en-US" smtClean="0"/>
              <a:pPr/>
              <a:t>1/19/2024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370234-2A1C-6C42-9BEC-FE38847B0B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DE95E1-C8FC-3144-845B-25603A5E2D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51E5ACF1-2035-ED44-A2A6-3FD409EE1DA9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7C45AA-1AE1-EF42-B8AA-C1BE170CF522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507414" y="633173"/>
            <a:ext cx="1822107" cy="501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4148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5" r:id="rId2"/>
    <p:sldLayoutId id="2147483716" r:id="rId3"/>
    <p:sldLayoutId id="2147483717" r:id="rId4"/>
    <p:sldLayoutId id="2147483720" r:id="rId5"/>
    <p:sldLayoutId id="2147483722" r:id="rId6"/>
    <p:sldLayoutId id="2147483723" r:id="rId7"/>
    <p:sldLayoutId id="2147483724" r:id="rId8"/>
    <p:sldLayoutId id="2147483759" r:id="rId9"/>
    <p:sldLayoutId id="2147483753" r:id="rId10"/>
    <p:sldLayoutId id="2147483725" r:id="rId11"/>
    <p:sldLayoutId id="2147483726" r:id="rId12"/>
    <p:sldLayoutId id="2147483727" r:id="rId13"/>
    <p:sldLayoutId id="2147483728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0" i="0" kern="120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9AD1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F38E1F3-57A4-974B-A247-1B459E350D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9795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err="1"/>
              <a:t>Minta</a:t>
            </a:r>
            <a:r>
              <a:rPr lang="en-US" dirty="0"/>
              <a:t> </a:t>
            </a:r>
            <a:r>
              <a:rPr lang="hu-HU" dirty="0"/>
              <a:t>Cím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3C24C3-A5B2-274A-A455-F541304AFD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26F46B77-3FC3-A04F-9C6A-B25B169093BF}" type="datetimeFigureOut">
              <a:rPr lang="en-US" smtClean="0"/>
              <a:pPr/>
              <a:t>1/19/2024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370234-2A1C-6C42-9BEC-FE38847B0B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DE95E1-C8FC-3144-845B-25603A5E2D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51E5ACF1-2035-ED44-A2A6-3FD409EE1DA9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4E593CD-AD13-FC40-9134-AFE14BE8B96E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507414" y="633173"/>
            <a:ext cx="1822107" cy="501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8628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2" r:id="rId2"/>
    <p:sldLayoutId id="2147483733" r:id="rId3"/>
    <p:sldLayoutId id="2147483734" r:id="rId4"/>
    <p:sldLayoutId id="2147483738" r:id="rId5"/>
    <p:sldLayoutId id="2147483739" r:id="rId6"/>
    <p:sldLayoutId id="2147483740" r:id="rId7"/>
    <p:sldLayoutId id="2147483741" r:id="rId8"/>
    <p:sldLayoutId id="2147483762" r:id="rId9"/>
    <p:sldLayoutId id="2147483756" r:id="rId10"/>
    <p:sldLayoutId id="2147483742" r:id="rId11"/>
    <p:sldLayoutId id="2147483743" r:id="rId12"/>
    <p:sldLayoutId id="2147483744" r:id="rId13"/>
    <p:sldLayoutId id="2147483745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0" i="0" kern="1200">
          <a:solidFill>
            <a:srgbClr val="151F39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29FB055-A37D-D0DC-764E-76360A4A83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701" y="1270779"/>
            <a:ext cx="10668856" cy="1636808"/>
          </a:xfrm>
        </p:spPr>
        <p:txBody>
          <a:bodyPr/>
          <a:lstStyle/>
          <a:p>
            <a:pPr algn="ctr"/>
            <a:r>
              <a:rPr lang="hu-HU" dirty="0">
                <a:solidFill>
                  <a:srgbClr val="FFF2CC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Háromfázisú aszinkron gép mezőorientált szabályozása</a:t>
            </a:r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D45AAEF8-513C-2710-3EB0-2D3DA6C58FC1}"/>
              </a:ext>
            </a:extLst>
          </p:cNvPr>
          <p:cNvSpPr txBox="1"/>
          <p:nvPr/>
        </p:nvSpPr>
        <p:spPr>
          <a:xfrm>
            <a:off x="1993187" y="3174326"/>
            <a:ext cx="767479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400" dirty="0">
                <a:solidFill>
                  <a:schemeClr val="bg1"/>
                </a:solidFill>
              </a:rPr>
              <a:t>Készítette : Arnóczy László Vince YKQEYD</a:t>
            </a:r>
            <a:endParaRPr lang="en-US" sz="2400" dirty="0">
              <a:solidFill>
                <a:schemeClr val="bg1"/>
              </a:solidFill>
            </a:endParaRPr>
          </a:p>
          <a:p>
            <a:pPr algn="ctr"/>
            <a:endParaRPr lang="en-US" sz="2400" dirty="0">
              <a:solidFill>
                <a:schemeClr val="bg1"/>
              </a:solidFill>
            </a:endParaRPr>
          </a:p>
          <a:p>
            <a:pPr algn="ctr"/>
            <a:r>
              <a:rPr lang="hu-HU" sz="2400" dirty="0">
                <a:solidFill>
                  <a:schemeClr val="bg1"/>
                </a:solidFill>
              </a:rPr>
              <a:t>Mérnökinformatikus</a:t>
            </a:r>
            <a:r>
              <a:rPr lang="en-US" sz="2400" dirty="0">
                <a:solidFill>
                  <a:schemeClr val="bg1"/>
                </a:solidFill>
              </a:rPr>
              <a:t> BSC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2024</a:t>
            </a:r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4118466B-05F9-153A-7FD7-70529A73A8BB}"/>
              </a:ext>
            </a:extLst>
          </p:cNvPr>
          <p:cNvSpPr txBox="1"/>
          <p:nvPr/>
        </p:nvSpPr>
        <p:spPr>
          <a:xfrm>
            <a:off x="-359595" y="5792704"/>
            <a:ext cx="50548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400" dirty="0">
                <a:solidFill>
                  <a:schemeClr val="bg1"/>
                </a:solidFill>
              </a:rPr>
              <a:t>Belső konzulens: Lovas István</a:t>
            </a:r>
          </a:p>
          <a:p>
            <a:pPr algn="ctr"/>
            <a:r>
              <a:rPr lang="hu-HU" sz="2400" dirty="0">
                <a:solidFill>
                  <a:schemeClr val="bg1"/>
                </a:solidFill>
              </a:rPr>
              <a:t>Külső konzulens: Sipos Gergő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75652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B4FF750-F687-02A8-D555-62F2B5A07A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557" y="1441510"/>
            <a:ext cx="10515600" cy="556101"/>
          </a:xfrm>
        </p:spPr>
        <p:txBody>
          <a:bodyPr/>
          <a:lstStyle/>
          <a:p>
            <a:r>
              <a:rPr lang="en-US" b="1" dirty="0">
                <a:solidFill>
                  <a:srgbClr val="FFF2CC"/>
                </a:solidFill>
              </a:rPr>
              <a:t>Invertervezérlés</a:t>
            </a:r>
            <a:endParaRPr lang="hu-HU" b="1" dirty="0">
              <a:solidFill>
                <a:srgbClr val="FFF2CC"/>
              </a:solidFill>
            </a:endParaRPr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8A18BC55-F439-BB93-D23C-D5C05044AADC}"/>
              </a:ext>
            </a:extLst>
          </p:cNvPr>
          <p:cNvSpPr txBox="1"/>
          <p:nvPr/>
        </p:nvSpPr>
        <p:spPr>
          <a:xfrm>
            <a:off x="392557" y="2149402"/>
            <a:ext cx="103366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F2CC"/>
                </a:solidFill>
              </a:rPr>
              <a:t>Cél : </a:t>
            </a:r>
            <a:r>
              <a:rPr lang="en-US" sz="2400" dirty="0">
                <a:solidFill>
                  <a:schemeClr val="bg1"/>
                </a:solidFill>
              </a:rPr>
              <a:t>Referencia feszültségeknek </a:t>
            </a:r>
            <a:r>
              <a:rPr lang="hu-HU" sz="2400" dirty="0">
                <a:solidFill>
                  <a:schemeClr val="bg1"/>
                </a:solidFill>
              </a:rPr>
              <a:t>megfelelő</a:t>
            </a:r>
            <a:r>
              <a:rPr lang="en-US" sz="2400" dirty="0">
                <a:solidFill>
                  <a:schemeClr val="bg1"/>
                </a:solidFill>
              </a:rPr>
              <a:t> fázisfeszültségek előállítása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Megvalósítása </a:t>
            </a:r>
            <a:r>
              <a:rPr lang="en-US" sz="2400" dirty="0">
                <a:solidFill>
                  <a:srgbClr val="FFF2CC"/>
                </a:solidFill>
              </a:rPr>
              <a:t>Space Vector Modulation (SVPWM) </a:t>
            </a:r>
            <a:r>
              <a:rPr lang="en-US" sz="2400" dirty="0">
                <a:solidFill>
                  <a:schemeClr val="bg1"/>
                </a:solidFill>
              </a:rPr>
              <a:t>implementációjával (harmadik harmonikus </a:t>
            </a:r>
            <a:r>
              <a:rPr lang="en-US" sz="2400" dirty="0" err="1">
                <a:solidFill>
                  <a:schemeClr val="bg1"/>
                </a:solidFill>
              </a:rPr>
              <a:t>hozzákeveréssel</a:t>
            </a:r>
            <a:r>
              <a:rPr lang="en-US" sz="2400" dirty="0">
                <a:solidFill>
                  <a:schemeClr val="bg1"/>
                </a:solidFill>
              </a:rPr>
              <a:t>)</a:t>
            </a:r>
            <a:endParaRPr lang="hu-HU" sz="2400" dirty="0"/>
          </a:p>
        </p:txBody>
      </p:sp>
      <p:grpSp>
        <p:nvGrpSpPr>
          <p:cNvPr id="10" name="Csoportba foglalás 9">
            <a:extLst>
              <a:ext uri="{FF2B5EF4-FFF2-40B4-BE49-F238E27FC236}">
                <a16:creationId xmlns:a16="http://schemas.microsoft.com/office/drawing/2014/main" id="{8C54659F-5948-B710-1B52-E0EBAF0648FE}"/>
              </a:ext>
            </a:extLst>
          </p:cNvPr>
          <p:cNvGrpSpPr/>
          <p:nvPr/>
        </p:nvGrpSpPr>
        <p:grpSpPr>
          <a:xfrm>
            <a:off x="6174134" y="3283981"/>
            <a:ext cx="5453644" cy="3055331"/>
            <a:chOff x="5937830" y="2629782"/>
            <a:chExt cx="5772142" cy="3542367"/>
          </a:xfrm>
        </p:grpSpPr>
        <p:pic>
          <p:nvPicPr>
            <p:cNvPr id="5" name="Kép 4" descr="A képen sor, Betűtípus, Diagram, szám látható&#10;&#10;Automatikusan generált leírás">
              <a:extLst>
                <a:ext uri="{FF2B5EF4-FFF2-40B4-BE49-F238E27FC236}">
                  <a16:creationId xmlns:a16="http://schemas.microsoft.com/office/drawing/2014/main" id="{563BA708-8D59-590B-17EA-C06191BF2B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37830" y="2629782"/>
              <a:ext cx="5772142" cy="1767354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0070C0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7" name="Kép 6" descr="A képen sor, Diagram, Párhuzamos, Téglalap látható&#10;&#10;Automatikusan generált leírás">
              <a:extLst>
                <a:ext uri="{FF2B5EF4-FFF2-40B4-BE49-F238E27FC236}">
                  <a16:creationId xmlns:a16="http://schemas.microsoft.com/office/drawing/2014/main" id="{41570A34-D4F5-EED5-6EC7-2A836E3E927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37830" y="4405019"/>
              <a:ext cx="5772141" cy="176713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0070C0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</p:grpSp>
      <p:pic>
        <p:nvPicPr>
          <p:cNvPr id="9" name="Kép 8" descr="A képen diagram, Műszaki rajz, Tervrajz, sor látható&#10;&#10;Automatikusan generált leírás">
            <a:extLst>
              <a:ext uri="{FF2B5EF4-FFF2-40B4-BE49-F238E27FC236}">
                <a16:creationId xmlns:a16="http://schemas.microsoft.com/office/drawing/2014/main" id="{46975075-BC0A-3FB5-28E8-1444A0965D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557" y="3826441"/>
            <a:ext cx="5325572" cy="2478612"/>
          </a:xfrm>
          <a:prstGeom prst="rect">
            <a:avLst/>
          </a:prstGeom>
          <a:ln w="88900"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26076007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05E5EB7-7283-6048-5E50-77AD4BA861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412" y="1424892"/>
            <a:ext cx="10515600" cy="556101"/>
          </a:xfrm>
        </p:spPr>
        <p:txBody>
          <a:bodyPr/>
          <a:lstStyle/>
          <a:p>
            <a:r>
              <a:rPr lang="en-US" b="1" dirty="0">
                <a:solidFill>
                  <a:srgbClr val="FFF2CC"/>
                </a:solidFill>
              </a:rPr>
              <a:t>Rotorfluxus becslő</a:t>
            </a:r>
            <a:endParaRPr lang="hu-HU" b="1" dirty="0">
              <a:solidFill>
                <a:srgbClr val="FFF2CC"/>
              </a:solidFill>
            </a:endParaRPr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18C566F3-BAA8-A577-DB9A-281729E25FF8}"/>
              </a:ext>
            </a:extLst>
          </p:cNvPr>
          <p:cNvSpPr txBox="1"/>
          <p:nvPr/>
        </p:nvSpPr>
        <p:spPr>
          <a:xfrm>
            <a:off x="468331" y="2087400"/>
            <a:ext cx="949760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F2CC"/>
                </a:solidFill>
              </a:rPr>
              <a:t>Cél : </a:t>
            </a:r>
            <a:r>
              <a:rPr lang="en-US" sz="2400" dirty="0">
                <a:solidFill>
                  <a:schemeClr val="bg1"/>
                </a:solidFill>
              </a:rPr>
              <a:t>Rotorfluxus szög meghatározása</a:t>
            </a:r>
            <a:endParaRPr lang="hu-HU" sz="2400" dirty="0"/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B38AB429-27FA-A0F0-BD92-265A652C35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8328" y="2793863"/>
            <a:ext cx="7695344" cy="3770665"/>
          </a:xfrm>
          <a:prstGeom prst="rect">
            <a:avLst/>
          </a:prstGeom>
          <a:ln w="88900"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41879364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1B108D6-DBC3-E485-EDB3-6DE03DB298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863" y="1329208"/>
            <a:ext cx="10515600" cy="556101"/>
          </a:xfrm>
        </p:spPr>
        <p:txBody>
          <a:bodyPr/>
          <a:lstStyle/>
          <a:p>
            <a:r>
              <a:rPr lang="en-US" dirty="0">
                <a:solidFill>
                  <a:srgbClr val="FFF2CC"/>
                </a:solidFill>
              </a:rPr>
              <a:t>Szabályozási körben visszacsatolt értékek</a:t>
            </a:r>
            <a:endParaRPr lang="hu-HU" dirty="0">
              <a:solidFill>
                <a:srgbClr val="FFF2CC"/>
              </a:solidFill>
            </a:endParaRPr>
          </a:p>
        </p:txBody>
      </p:sp>
      <p:pic>
        <p:nvPicPr>
          <p:cNvPr id="4" name="Kép 3" descr="A képen szöveg, diagram, képernyőkép, Tervrajz látható&#10;&#10;Automatikusan generált leírás">
            <a:extLst>
              <a:ext uri="{FF2B5EF4-FFF2-40B4-BE49-F238E27FC236}">
                <a16:creationId xmlns:a16="http://schemas.microsoft.com/office/drawing/2014/main" id="{1BB7526F-C73E-92F8-E250-E7FCCDA162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4557" y="2233207"/>
            <a:ext cx="7674124" cy="4279276"/>
          </a:xfrm>
          <a:prstGeom prst="rect">
            <a:avLst/>
          </a:prstGeom>
          <a:ln w="88900"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6587606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CAAE600-67B7-2074-EDD5-888F8246DF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959" y="1518005"/>
            <a:ext cx="10515600" cy="556101"/>
          </a:xfrm>
        </p:spPr>
        <p:txBody>
          <a:bodyPr/>
          <a:lstStyle/>
          <a:p>
            <a:r>
              <a:rPr lang="en-US" dirty="0">
                <a:solidFill>
                  <a:srgbClr val="FFF2CC"/>
                </a:solidFill>
              </a:rPr>
              <a:t>Inverter oldal implementációja</a:t>
            </a:r>
            <a:endParaRPr lang="hu-HU" dirty="0">
              <a:solidFill>
                <a:srgbClr val="FFF2CC"/>
              </a:solidFill>
            </a:endParaRPr>
          </a:p>
        </p:txBody>
      </p:sp>
      <p:pic>
        <p:nvPicPr>
          <p:cNvPr id="4" name="Kép 3" descr="A képen szöveg, diagram, sor, képernyőkép látható&#10;&#10;Automatikusan generált leírás">
            <a:extLst>
              <a:ext uri="{FF2B5EF4-FFF2-40B4-BE49-F238E27FC236}">
                <a16:creationId xmlns:a16="http://schemas.microsoft.com/office/drawing/2014/main" id="{E7EC9774-BD1B-B442-959B-797C81DB84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859" y="2252357"/>
            <a:ext cx="11012281" cy="3758025"/>
          </a:xfrm>
          <a:prstGeom prst="rect">
            <a:avLst/>
          </a:prstGeom>
          <a:ln w="88900"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23837603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2997720-FBBD-D34F-C195-D14493AC65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863" y="1352973"/>
            <a:ext cx="10515600" cy="556101"/>
          </a:xfrm>
        </p:spPr>
        <p:txBody>
          <a:bodyPr/>
          <a:lstStyle/>
          <a:p>
            <a:r>
              <a:rPr lang="en-US" dirty="0">
                <a:solidFill>
                  <a:srgbClr val="FFF2CC"/>
                </a:solidFill>
              </a:rPr>
              <a:t>Motor oldal implementációja</a:t>
            </a:r>
            <a:endParaRPr lang="hu-HU" dirty="0">
              <a:solidFill>
                <a:srgbClr val="FFF2CC"/>
              </a:solidFill>
            </a:endParaRPr>
          </a:p>
        </p:txBody>
      </p:sp>
      <p:pic>
        <p:nvPicPr>
          <p:cNvPr id="4" name="Kép 3" descr="A képen diagram, Tervrajz, szöveg, Műszaki rajz látható&#10;&#10;Automatikusan generált leírás">
            <a:extLst>
              <a:ext uri="{FF2B5EF4-FFF2-40B4-BE49-F238E27FC236}">
                <a16:creationId xmlns:a16="http://schemas.microsoft.com/office/drawing/2014/main" id="{689C46BA-58BB-BC0D-398B-AB9306EB9D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885" y="2166682"/>
            <a:ext cx="11094230" cy="4321849"/>
          </a:xfrm>
          <a:prstGeom prst="rect">
            <a:avLst/>
          </a:prstGeom>
          <a:ln w="88900"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14206192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A7666EF-F23F-C453-302F-BC24A54FB2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1241" y="1268338"/>
            <a:ext cx="10515600" cy="556101"/>
          </a:xfrm>
        </p:spPr>
        <p:txBody>
          <a:bodyPr/>
          <a:lstStyle/>
          <a:p>
            <a:r>
              <a:rPr lang="en-US" b="1" dirty="0">
                <a:solidFill>
                  <a:srgbClr val="FFF2CC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IV. Mérések</a:t>
            </a:r>
            <a:endParaRPr lang="hu-HU" b="1" dirty="0"/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6B6C5ECD-F344-DCA5-108E-F83AB3B3F937}"/>
              </a:ext>
            </a:extLst>
          </p:cNvPr>
          <p:cNvSpPr txBox="1"/>
          <p:nvPr/>
        </p:nvSpPr>
        <p:spPr>
          <a:xfrm>
            <a:off x="421241" y="1982335"/>
            <a:ext cx="112810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A szimuláció helyességét egy munkapontban szeretném bemutatni </a:t>
            </a:r>
            <a:r>
              <a:rPr lang="hu-HU" sz="2000" dirty="0">
                <a:solidFill>
                  <a:schemeClr val="bg1"/>
                </a:solidFill>
              </a:rPr>
              <a:t>mérésekkel</a:t>
            </a:r>
            <a:r>
              <a:rPr lang="en-US" sz="2000" dirty="0">
                <a:solidFill>
                  <a:schemeClr val="bg1"/>
                </a:solidFill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Főmező </a:t>
            </a:r>
            <a:r>
              <a:rPr lang="hu-HU" sz="2000" dirty="0">
                <a:solidFill>
                  <a:schemeClr val="bg1"/>
                </a:solidFill>
              </a:rPr>
              <a:t>induktivitás</a:t>
            </a:r>
            <a:r>
              <a:rPr lang="en-US" sz="2000" dirty="0">
                <a:solidFill>
                  <a:schemeClr val="bg1"/>
                </a:solidFill>
              </a:rPr>
              <a:t> szaturációja nincs beleszámolva (MTPA)</a:t>
            </a:r>
            <a:endParaRPr lang="hu-HU" sz="2000" dirty="0">
              <a:solidFill>
                <a:schemeClr val="bg1"/>
              </a:solidFill>
            </a:endParaRPr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FEDADE41-21BF-59BE-FB26-856AFD47AF04}"/>
              </a:ext>
            </a:extLst>
          </p:cNvPr>
          <p:cNvSpPr txBox="1"/>
          <p:nvPr/>
        </p:nvSpPr>
        <p:spPr>
          <a:xfrm>
            <a:off x="421241" y="2848117"/>
            <a:ext cx="7072770" cy="12772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Munkapont referenciái: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FFF2CC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Te</a:t>
            </a:r>
            <a:r>
              <a:rPr lang="en-US" sz="2000" dirty="0">
                <a:solidFill>
                  <a:srgbClr val="FFF2CC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	= 50 		</a:t>
            </a:r>
            <a:r>
              <a:rPr lang="en-US" sz="20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→ </a:t>
            </a:r>
            <a:r>
              <a:rPr lang="hu-HU" sz="2000" b="0" i="0" u="none" strike="noStrike" baseline="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Nyomat</a:t>
            </a:r>
            <a:r>
              <a:rPr lang="en-US" sz="2000" b="0" i="0" u="none" strike="noStrike" baseline="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é</a:t>
            </a:r>
            <a:r>
              <a:rPr lang="hu-HU" sz="2000" b="0" i="0" u="none" strike="noStrike" baseline="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k referencia [Nm]</a:t>
            </a:r>
            <a:r>
              <a:rPr lang="en-US" sz="2000" dirty="0">
                <a:solidFill>
                  <a:srgbClr val="FFF2CC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	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sz="2000" b="1" i="0" dirty="0">
                <a:solidFill>
                  <a:srgbClr val="FFF2CC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ω</a:t>
            </a:r>
            <a:r>
              <a:rPr lang="en-US" sz="2000" b="1" baseline="-25000" dirty="0">
                <a:solidFill>
                  <a:srgbClr val="FFF2CC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</a:t>
            </a:r>
            <a:r>
              <a:rPr lang="en-US" sz="2000" baseline="-25000" dirty="0">
                <a:solidFill>
                  <a:srgbClr val="FFF2CC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 	</a:t>
            </a:r>
            <a:r>
              <a:rPr lang="en-US" sz="2000" dirty="0">
                <a:solidFill>
                  <a:srgbClr val="FFF2CC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= 1000 		</a:t>
            </a:r>
            <a:r>
              <a:rPr lang="en-US" sz="20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→</a:t>
            </a:r>
            <a:r>
              <a:rPr lang="en-US" sz="2000" dirty="0">
                <a:solidFill>
                  <a:srgbClr val="FFF2CC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hu-HU" sz="2000" b="0" i="0" u="none" strike="noStrike" baseline="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Mechanikai sz</a:t>
            </a:r>
            <a:r>
              <a:rPr lang="en-US" sz="2000" b="0" i="0" u="none" strike="noStrike" baseline="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ö</a:t>
            </a:r>
            <a:r>
              <a:rPr lang="hu-HU" sz="2000" b="0" i="0" u="none" strike="noStrike" baseline="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gsebess</a:t>
            </a:r>
            <a:r>
              <a:rPr lang="en-US" sz="2000" b="0" i="0" u="none" strike="noStrike" baseline="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é</a:t>
            </a:r>
            <a:r>
              <a:rPr lang="hu-HU" sz="2000" b="0" i="0" u="none" strike="noStrike" baseline="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 [RPM]</a:t>
            </a:r>
            <a:endParaRPr lang="en-US" sz="200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hu-HU" baseline="-25000" dirty="0">
              <a:solidFill>
                <a:schemeClr val="bg1"/>
              </a:solidFill>
            </a:endParaRPr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97150CC3-747C-2128-993F-81CC98F37B43}"/>
              </a:ext>
            </a:extLst>
          </p:cNvPr>
          <p:cNvSpPr txBox="1"/>
          <p:nvPr/>
        </p:nvSpPr>
        <p:spPr>
          <a:xfrm>
            <a:off x="421241" y="4347889"/>
            <a:ext cx="10801551" cy="20159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hu-HU" sz="2000" b="0" i="0" u="none" strike="noStrike" baseline="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 munkaponthoz tartoz</a:t>
            </a:r>
            <a:r>
              <a:rPr lang="en-US" sz="2000" b="0" i="0" u="none" strike="noStrike" baseline="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ó</a:t>
            </a:r>
            <a:r>
              <a:rPr lang="hu-HU" sz="2000" b="0" i="0" u="none" strike="noStrike" baseline="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MTPA </a:t>
            </a:r>
            <a:r>
              <a:rPr lang="en-US" sz="20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á</a:t>
            </a:r>
            <a:r>
              <a:rPr lang="hu-HU" sz="2000" b="0" i="0" u="none" strike="noStrike" baseline="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ltal sz</a:t>
            </a:r>
            <a:r>
              <a:rPr lang="en-US" sz="2000" b="0" i="0" u="none" strike="noStrike" baseline="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á</a:t>
            </a:r>
            <a:r>
              <a:rPr lang="hu-HU" sz="2000" b="0" i="0" u="none" strike="noStrike" baseline="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molt referencia </a:t>
            </a:r>
            <a:r>
              <a:rPr lang="en-US" sz="20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á</a:t>
            </a:r>
            <a:r>
              <a:rPr lang="hu-HU" sz="2000" b="0" i="0" u="none" strike="noStrike" baseline="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ram, fesz</a:t>
            </a:r>
            <a:r>
              <a:rPr lang="en-US" sz="2000" b="0" i="0" u="none" strike="noStrike" baseline="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ü</a:t>
            </a:r>
            <a:r>
              <a:rPr lang="hu-HU" sz="2000" b="0" i="0" u="none" strike="noStrike" baseline="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lts</a:t>
            </a:r>
            <a:r>
              <a:rPr lang="en-US" sz="2000" b="0" i="0" u="none" strike="noStrike" baseline="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é</a:t>
            </a:r>
            <a:r>
              <a:rPr lang="hu-HU" sz="2000" b="0" i="0" u="none" strike="noStrike" baseline="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 </a:t>
            </a:r>
            <a:r>
              <a:rPr lang="en-US" sz="20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é</a:t>
            </a:r>
            <a:r>
              <a:rPr lang="hu-HU" sz="2000" b="0" i="0" u="none" strike="noStrike" baseline="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 nyomat</a:t>
            </a:r>
            <a:r>
              <a:rPr lang="en-US" sz="2000" b="0" i="0" u="none" strike="noStrike" baseline="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é</a:t>
            </a:r>
            <a:r>
              <a:rPr lang="hu-HU" sz="2000" b="0" i="0" u="none" strike="noStrike" baseline="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k </a:t>
            </a:r>
            <a:r>
              <a:rPr lang="en-US" sz="20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é</a:t>
            </a:r>
            <a:r>
              <a:rPr lang="hu-HU" sz="2000" b="0" i="0" u="none" strike="noStrike" baseline="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rt</a:t>
            </a:r>
            <a:r>
              <a:rPr lang="en-US" sz="2000" b="0" i="0" u="none" strike="noStrike" baseline="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é</a:t>
            </a:r>
            <a:r>
              <a:rPr lang="hu-HU" sz="2000" b="0" i="0" u="none" strike="noStrike" baseline="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kei</a:t>
            </a:r>
            <a:r>
              <a:rPr lang="en-US" sz="2000" b="0" i="0" u="none" strike="noStrike" baseline="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FFF2CC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Te</a:t>
            </a:r>
            <a:r>
              <a:rPr lang="en-US" sz="2000" b="1" baseline="-25000" dirty="0">
                <a:solidFill>
                  <a:srgbClr val="FFF2CC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calc</a:t>
            </a:r>
            <a:r>
              <a:rPr lang="en-US" sz="2000" dirty="0">
                <a:solidFill>
                  <a:srgbClr val="FFF2CC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= </a:t>
            </a:r>
            <a:r>
              <a:rPr lang="hu-HU" sz="2000" i="0" u="none" strike="noStrike" baseline="0" dirty="0">
                <a:solidFill>
                  <a:srgbClr val="FFF2CC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49.7562</a:t>
            </a:r>
            <a:r>
              <a:rPr lang="en-US" sz="2000" i="0" u="none" strike="noStrike" baseline="0" dirty="0">
                <a:solidFill>
                  <a:srgbClr val="FFF2CC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	</a:t>
            </a:r>
            <a:r>
              <a:rPr lang="en-US" sz="2000" dirty="0">
                <a:solidFill>
                  <a:srgbClr val="FFF2CC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0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→</a:t>
            </a:r>
            <a:r>
              <a:rPr lang="en-US" sz="2000" dirty="0">
                <a:solidFill>
                  <a:srgbClr val="FFF2CC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hu-HU" sz="2000" b="0" i="0" u="none" strike="noStrike" baseline="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Sz</a:t>
            </a:r>
            <a:r>
              <a:rPr lang="en-US" sz="2000" b="0" i="0" u="none" strike="noStrike" baseline="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á</a:t>
            </a:r>
            <a:r>
              <a:rPr lang="hu-HU" sz="2000" b="0" i="0" u="none" strike="noStrike" baseline="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molt nyomat</a:t>
            </a:r>
            <a:r>
              <a:rPr lang="en-US" sz="2000" b="0" i="0" u="none" strike="noStrike" baseline="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é</a:t>
            </a:r>
            <a:r>
              <a:rPr lang="hu-HU" sz="2000" b="0" i="0" u="none" strike="noStrike" baseline="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k referencia [Nm]</a:t>
            </a:r>
            <a:endParaRPr lang="en-US" sz="200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FFF2CC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</a:t>
            </a:r>
            <a:r>
              <a:rPr lang="en-US" sz="2000" b="1" baseline="-25000" dirty="0">
                <a:solidFill>
                  <a:srgbClr val="FFF2CC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ds</a:t>
            </a:r>
            <a:r>
              <a:rPr lang="en-US" sz="2000" dirty="0">
                <a:solidFill>
                  <a:srgbClr val="FFF2CC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	= </a:t>
            </a:r>
            <a:r>
              <a:rPr lang="hu-HU" sz="2000" i="0" u="none" strike="noStrike" baseline="0" dirty="0">
                <a:solidFill>
                  <a:srgbClr val="FFF2CC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23.6193</a:t>
            </a:r>
            <a:r>
              <a:rPr lang="en-US" sz="2000" i="0" u="none" strike="noStrike" baseline="0" dirty="0">
                <a:solidFill>
                  <a:srgbClr val="FFF2CC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	</a:t>
            </a:r>
            <a:r>
              <a:rPr lang="en-US" sz="2000" dirty="0">
                <a:solidFill>
                  <a:srgbClr val="FFF2CC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0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→</a:t>
            </a:r>
            <a:r>
              <a:rPr lang="en-US" sz="2000" dirty="0">
                <a:solidFill>
                  <a:srgbClr val="FFF2CC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pt-BR" sz="2000" b="0" i="0" u="none" strike="noStrike" baseline="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D-irányú </a:t>
            </a:r>
            <a:r>
              <a:rPr lang="pt-BR" sz="20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á</a:t>
            </a:r>
            <a:r>
              <a:rPr lang="pt-BR" sz="2000" b="0" i="0" u="none" strike="noStrike" baseline="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ramszabályzó referencia jele [A]</a:t>
            </a:r>
            <a:endParaRPr lang="en-US" sz="200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FFF2CC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</a:t>
            </a:r>
            <a:r>
              <a:rPr lang="en-US" sz="2000" b="1" baseline="-25000" dirty="0">
                <a:solidFill>
                  <a:srgbClr val="FFF2CC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qs</a:t>
            </a:r>
            <a:r>
              <a:rPr lang="en-US" sz="2000" dirty="0">
                <a:solidFill>
                  <a:srgbClr val="FFF2CC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	= </a:t>
            </a:r>
            <a:r>
              <a:rPr lang="hu-HU" sz="2000" i="0" u="none" strike="noStrike" baseline="0" dirty="0">
                <a:solidFill>
                  <a:srgbClr val="FFF2CC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22.9028</a:t>
            </a:r>
            <a:r>
              <a:rPr lang="en-US" sz="2000" i="0" u="none" strike="noStrike" baseline="0" dirty="0">
                <a:solidFill>
                  <a:srgbClr val="FFF2CC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	</a:t>
            </a:r>
            <a:r>
              <a:rPr lang="en-US" sz="2000" dirty="0">
                <a:solidFill>
                  <a:srgbClr val="FFF2CC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0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→</a:t>
            </a:r>
            <a:r>
              <a:rPr lang="en-US" sz="2000" dirty="0">
                <a:solidFill>
                  <a:srgbClr val="FFF2CC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pt-BR" sz="2000" b="0" i="0" u="none" strike="noStrike" baseline="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Q-irányú áramszabalyzó referencia jele [A]</a:t>
            </a:r>
            <a:endParaRPr lang="en-US" sz="200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FFF2CC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U</a:t>
            </a:r>
            <a:r>
              <a:rPr lang="en-US" sz="2000" b="1" baseline="-25000" dirty="0">
                <a:solidFill>
                  <a:srgbClr val="FFF2CC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ds</a:t>
            </a:r>
            <a:r>
              <a:rPr lang="en-US" sz="2000" dirty="0">
                <a:solidFill>
                  <a:srgbClr val="FFF2CC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	= </a:t>
            </a:r>
            <a:r>
              <a:rPr lang="hu-HU" sz="2000" i="0" u="none" strike="noStrike" baseline="0" dirty="0">
                <a:solidFill>
                  <a:srgbClr val="FFF2CC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−11.7981</a:t>
            </a:r>
            <a:r>
              <a:rPr lang="en-US" sz="2000" i="0" u="none" strike="noStrike" baseline="0" dirty="0">
                <a:solidFill>
                  <a:srgbClr val="FFF2CC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	</a:t>
            </a:r>
            <a:r>
              <a:rPr lang="en-US" sz="2000" dirty="0">
                <a:solidFill>
                  <a:srgbClr val="FFF2CC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0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→</a:t>
            </a:r>
            <a:r>
              <a:rPr lang="en-US" sz="2000" dirty="0">
                <a:solidFill>
                  <a:srgbClr val="FFF2CC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hu-HU" sz="2000" b="0" i="0" u="none" strike="noStrike" baseline="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D-</a:t>
            </a:r>
            <a:r>
              <a:rPr lang="hu-HU" sz="2000" b="0" i="0" u="none" strike="noStrike" baseline="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ir</a:t>
            </a:r>
            <a:r>
              <a:rPr lang="en-US" sz="2000" b="0" i="0" u="none" strike="noStrike" baseline="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á</a:t>
            </a:r>
            <a:r>
              <a:rPr lang="hu-HU" sz="2000" b="0" i="0" u="none" strike="noStrike" baseline="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ny</a:t>
            </a:r>
            <a:r>
              <a:rPr lang="en-US" sz="2000" b="0" i="0" u="none" strike="noStrike" baseline="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ú</a:t>
            </a:r>
            <a:r>
              <a:rPr lang="hu-HU" sz="2000" b="0" i="0" u="none" strike="noStrike" baseline="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beavatkoz</a:t>
            </a:r>
            <a:r>
              <a:rPr lang="en-US" sz="2000" b="0" i="0" u="none" strike="noStrike" baseline="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ó</a:t>
            </a:r>
            <a:r>
              <a:rPr lang="hu-HU" sz="2000" b="0" i="0" u="none" strike="noStrike" baseline="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jel [V]</a:t>
            </a:r>
            <a:endParaRPr lang="en-US" sz="200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FFF2CC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U</a:t>
            </a:r>
            <a:r>
              <a:rPr lang="en-US" sz="2000" b="1" baseline="-25000" dirty="0">
                <a:solidFill>
                  <a:srgbClr val="FFF2CC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qs</a:t>
            </a:r>
            <a:r>
              <a:rPr lang="en-US" sz="2000" dirty="0">
                <a:solidFill>
                  <a:srgbClr val="FFF2CC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	= </a:t>
            </a:r>
            <a:r>
              <a:rPr lang="hu-HU" sz="2000" i="0" u="none" strike="noStrike" baseline="0" dirty="0">
                <a:solidFill>
                  <a:srgbClr val="FFF2CC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202.02</a:t>
            </a:r>
            <a:r>
              <a:rPr lang="en-US" sz="2000" i="0" u="none" strike="noStrike" baseline="0" dirty="0">
                <a:solidFill>
                  <a:srgbClr val="FFF2CC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5 	</a:t>
            </a:r>
            <a:r>
              <a:rPr lang="en-US" sz="2000" dirty="0">
                <a:solidFill>
                  <a:srgbClr val="FFF2CC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0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→</a:t>
            </a:r>
            <a:r>
              <a:rPr lang="en-US" sz="2000" dirty="0">
                <a:solidFill>
                  <a:srgbClr val="FFF2CC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hu-HU" sz="2000" b="0" i="0" u="none" strike="noStrike" baseline="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Q-ir</a:t>
            </a:r>
            <a:r>
              <a:rPr lang="en-US" sz="2000" b="0" i="0" u="none" strike="noStrike" baseline="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á</a:t>
            </a:r>
            <a:r>
              <a:rPr lang="hu-HU" sz="2000" b="0" i="0" u="none" strike="noStrike" baseline="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ny</a:t>
            </a:r>
            <a:r>
              <a:rPr lang="en-US" sz="2000" b="0" i="0" u="none" strike="noStrike" baseline="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ú</a:t>
            </a:r>
            <a:r>
              <a:rPr lang="hu-HU" sz="2000" b="0" i="0" u="none" strike="noStrike" baseline="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beavatkoz</a:t>
            </a:r>
            <a:r>
              <a:rPr lang="en-US" sz="2000" b="0" i="0" u="none" strike="noStrike" baseline="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ó</a:t>
            </a:r>
            <a:r>
              <a:rPr lang="hu-HU" sz="2000" b="0" i="0" u="none" strike="noStrike" baseline="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jel [V]</a:t>
            </a:r>
            <a:endParaRPr lang="hu-HU" sz="200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71666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F3B53C7-2DF7-74BA-9079-6D662BFD30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983" y="1451889"/>
            <a:ext cx="10515600" cy="556101"/>
          </a:xfrm>
        </p:spPr>
        <p:txBody>
          <a:bodyPr/>
          <a:lstStyle/>
          <a:p>
            <a:r>
              <a:rPr lang="en-US" b="1" dirty="0">
                <a:solidFill>
                  <a:srgbClr val="FFF2CC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Áramszabályzók mért és referencia jelei</a:t>
            </a:r>
            <a:endParaRPr lang="hu-HU" b="1" dirty="0">
              <a:solidFill>
                <a:srgbClr val="FFF2CC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4" name="Kép 3" descr="A képen szöveg, Diagram, sor, diagram látható&#10;&#10;Automatikusan generált leírás">
            <a:extLst>
              <a:ext uri="{FF2B5EF4-FFF2-40B4-BE49-F238E27FC236}">
                <a16:creationId xmlns:a16="http://schemas.microsoft.com/office/drawing/2014/main" id="{68314C1F-234E-EC63-5C5A-97624F26B3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4808" y="2320102"/>
            <a:ext cx="5436408" cy="3325246"/>
          </a:xfrm>
          <a:prstGeom prst="rect">
            <a:avLst/>
          </a:prstGeom>
          <a:ln w="88900">
            <a:solidFill>
              <a:srgbClr val="0070C0"/>
            </a:solidFill>
          </a:ln>
        </p:spPr>
      </p:pic>
      <p:pic>
        <p:nvPicPr>
          <p:cNvPr id="6" name="Kép 5" descr="A képen szöveg, Diagram, sor, képernyőkép látható&#10;&#10;Automatikusan generált leírás">
            <a:extLst>
              <a:ext uri="{FF2B5EF4-FFF2-40B4-BE49-F238E27FC236}">
                <a16:creationId xmlns:a16="http://schemas.microsoft.com/office/drawing/2014/main" id="{CF3E446A-0A07-58DE-108B-4A1EEB9393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353" y="2320102"/>
            <a:ext cx="5390826" cy="3325246"/>
          </a:xfrm>
          <a:prstGeom prst="rect">
            <a:avLst/>
          </a:prstGeom>
          <a:ln w="88900">
            <a:solidFill>
              <a:srgbClr val="0070C0"/>
            </a:solidFill>
          </a:ln>
        </p:spPr>
      </p:pic>
      <p:sp>
        <p:nvSpPr>
          <p:cNvPr id="7" name="Szövegdoboz 6">
            <a:extLst>
              <a:ext uri="{FF2B5EF4-FFF2-40B4-BE49-F238E27FC236}">
                <a16:creationId xmlns:a16="http://schemas.microsoft.com/office/drawing/2014/main" id="{35CDADFE-3724-7649-2A53-16F5952FB8DE}"/>
              </a:ext>
            </a:extLst>
          </p:cNvPr>
          <p:cNvSpPr txBox="1"/>
          <p:nvPr/>
        </p:nvSpPr>
        <p:spPr>
          <a:xfrm>
            <a:off x="452063" y="5741932"/>
            <a:ext cx="56439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F2CC"/>
                </a:solidFill>
              </a:rPr>
              <a:t>Visszacsatolt és mért D – irányú stator áram [A]</a:t>
            </a:r>
            <a:endParaRPr lang="hu-HU" sz="2400" b="1" dirty="0">
              <a:solidFill>
                <a:srgbClr val="FFF2CC"/>
              </a:solidFill>
            </a:endParaRPr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5B5AF1E8-ABCE-A89F-E659-FBD320605CB3}"/>
              </a:ext>
            </a:extLst>
          </p:cNvPr>
          <p:cNvSpPr txBox="1"/>
          <p:nvPr/>
        </p:nvSpPr>
        <p:spPr>
          <a:xfrm>
            <a:off x="6294808" y="5750884"/>
            <a:ext cx="55662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F2CC"/>
                </a:solidFill>
              </a:rPr>
              <a:t>Visszacsatolt és mért Q – irányú stator áram [A]</a:t>
            </a:r>
            <a:endParaRPr lang="hu-HU" sz="2400" b="1" dirty="0">
              <a:solidFill>
                <a:srgbClr val="FFF2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14489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03D902F-8D77-E615-1F70-8A2D8BFC4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740" y="1399356"/>
            <a:ext cx="11507604" cy="556101"/>
          </a:xfrm>
        </p:spPr>
        <p:txBody>
          <a:bodyPr/>
          <a:lstStyle/>
          <a:p>
            <a:r>
              <a:rPr lang="en-US" b="1" dirty="0">
                <a:solidFill>
                  <a:srgbClr val="FFF2CC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Áramszabályzók beavatkozó jelei (kimenetek)</a:t>
            </a:r>
            <a:endParaRPr lang="hu-HU" b="1" dirty="0"/>
          </a:p>
        </p:txBody>
      </p:sp>
      <p:pic>
        <p:nvPicPr>
          <p:cNvPr id="4" name="Kép 3" descr="A képen Diagram, szöveg, sor, diagram látható&#10;&#10;Automatikusan generált leírás">
            <a:extLst>
              <a:ext uri="{FF2B5EF4-FFF2-40B4-BE49-F238E27FC236}">
                <a16:creationId xmlns:a16="http://schemas.microsoft.com/office/drawing/2014/main" id="{D9F52789-1E4E-BF5C-2A5E-2A14336388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6612" y="2238817"/>
            <a:ext cx="5476732" cy="3311989"/>
          </a:xfrm>
          <a:prstGeom prst="rect">
            <a:avLst/>
          </a:prstGeom>
          <a:ln w="88900">
            <a:solidFill>
              <a:srgbClr val="0070C0"/>
            </a:solidFill>
          </a:ln>
        </p:spPr>
      </p:pic>
      <p:pic>
        <p:nvPicPr>
          <p:cNvPr id="6" name="Kép 5" descr="A képen Diagram, sor, képernyőkép, diagram látható&#10;&#10;Automatikusan generált leírás">
            <a:extLst>
              <a:ext uri="{FF2B5EF4-FFF2-40B4-BE49-F238E27FC236}">
                <a16:creationId xmlns:a16="http://schemas.microsoft.com/office/drawing/2014/main" id="{D6E09C51-344A-AB25-75B6-6BDFF89ABB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758" y="2238817"/>
            <a:ext cx="5454242" cy="3311990"/>
          </a:xfrm>
          <a:prstGeom prst="rect">
            <a:avLst/>
          </a:prstGeom>
          <a:ln w="88900">
            <a:solidFill>
              <a:srgbClr val="0070C0"/>
            </a:solidFill>
          </a:ln>
        </p:spPr>
      </p:pic>
      <p:sp>
        <p:nvSpPr>
          <p:cNvPr id="7" name="Szövegdoboz 6">
            <a:extLst>
              <a:ext uri="{FF2B5EF4-FFF2-40B4-BE49-F238E27FC236}">
                <a16:creationId xmlns:a16="http://schemas.microsoft.com/office/drawing/2014/main" id="{E274EB3C-C8C1-1866-7AE1-77B0825432D0}"/>
              </a:ext>
            </a:extLst>
          </p:cNvPr>
          <p:cNvSpPr txBox="1"/>
          <p:nvPr/>
        </p:nvSpPr>
        <p:spPr>
          <a:xfrm>
            <a:off x="608555" y="5716305"/>
            <a:ext cx="55206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F2CC"/>
                </a:solidFill>
              </a:rPr>
              <a:t>D – irányú stator feszültség [V]</a:t>
            </a:r>
            <a:endParaRPr lang="hu-HU" sz="2400" b="1" dirty="0">
              <a:solidFill>
                <a:srgbClr val="FFF2CC"/>
              </a:solidFill>
            </a:endParaRPr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69942FBD-D310-D498-C21A-DE1EDDEECA89}"/>
              </a:ext>
            </a:extLst>
          </p:cNvPr>
          <p:cNvSpPr txBox="1"/>
          <p:nvPr/>
        </p:nvSpPr>
        <p:spPr>
          <a:xfrm>
            <a:off x="6426612" y="5716305"/>
            <a:ext cx="55206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F2CC"/>
                </a:solidFill>
              </a:rPr>
              <a:t>Q – irányú stator feszültség [V]</a:t>
            </a:r>
            <a:endParaRPr lang="hu-HU" sz="2400" b="1" dirty="0">
              <a:solidFill>
                <a:srgbClr val="FFF2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55576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FB5A285-EF37-98B6-4C30-0810B8DCE6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847" y="1529263"/>
            <a:ext cx="10515600" cy="556101"/>
          </a:xfrm>
        </p:spPr>
        <p:txBody>
          <a:bodyPr/>
          <a:lstStyle/>
          <a:p>
            <a:r>
              <a:rPr lang="en-US" b="1" dirty="0">
                <a:solidFill>
                  <a:srgbClr val="FFF2CC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Rotorfluxus és nyomaték mérése</a:t>
            </a:r>
            <a:endParaRPr lang="hu-HU" b="1" dirty="0"/>
          </a:p>
        </p:txBody>
      </p:sp>
      <p:pic>
        <p:nvPicPr>
          <p:cNvPr id="4" name="Kép 3" descr="A képen szöveg, Diagram, sor, diagram látható&#10;&#10;Automatikusan generált leírás">
            <a:extLst>
              <a:ext uri="{FF2B5EF4-FFF2-40B4-BE49-F238E27FC236}">
                <a16:creationId xmlns:a16="http://schemas.microsoft.com/office/drawing/2014/main" id="{0A36A1BE-B488-1FD0-94D3-B4FCEA62CE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141" y="2291137"/>
            <a:ext cx="5632859" cy="3364454"/>
          </a:xfrm>
          <a:prstGeom prst="rect">
            <a:avLst/>
          </a:prstGeom>
          <a:ln w="88900">
            <a:solidFill>
              <a:srgbClr val="0070C0"/>
            </a:solidFill>
          </a:ln>
        </p:spPr>
      </p:pic>
      <p:pic>
        <p:nvPicPr>
          <p:cNvPr id="6" name="Kép 5" descr="A képen szöveg, Diagram, sor, diagram látható&#10;&#10;Automatikusan generált leírás">
            <a:extLst>
              <a:ext uri="{FF2B5EF4-FFF2-40B4-BE49-F238E27FC236}">
                <a16:creationId xmlns:a16="http://schemas.microsoft.com/office/drawing/2014/main" id="{D406B01E-5940-DF72-A922-24853B94BF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5353" y="2291137"/>
            <a:ext cx="5489373" cy="3364454"/>
          </a:xfrm>
          <a:prstGeom prst="rect">
            <a:avLst/>
          </a:prstGeom>
          <a:ln w="88900">
            <a:solidFill>
              <a:srgbClr val="0070C0"/>
            </a:solidFill>
          </a:ln>
        </p:spPr>
      </p:pic>
      <p:sp>
        <p:nvSpPr>
          <p:cNvPr id="7" name="Szövegdoboz 6">
            <a:extLst>
              <a:ext uri="{FF2B5EF4-FFF2-40B4-BE49-F238E27FC236}">
                <a16:creationId xmlns:a16="http://schemas.microsoft.com/office/drawing/2014/main" id="{FC3379AE-117E-534D-C3D3-29F2446E0A0D}"/>
              </a:ext>
            </a:extLst>
          </p:cNvPr>
          <p:cNvSpPr txBox="1"/>
          <p:nvPr/>
        </p:nvSpPr>
        <p:spPr>
          <a:xfrm>
            <a:off x="423756" y="5810493"/>
            <a:ext cx="57116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F2CC"/>
                </a:solidFill>
              </a:rPr>
              <a:t>Rotorfluxus amplitúdó [Wb]</a:t>
            </a:r>
            <a:endParaRPr lang="hu-HU" sz="2400" b="1" dirty="0">
              <a:solidFill>
                <a:srgbClr val="FFF2CC"/>
              </a:solidFill>
            </a:endParaRPr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08A5B691-B73D-8A95-684E-A13B272E4804}"/>
              </a:ext>
            </a:extLst>
          </p:cNvPr>
          <p:cNvSpPr txBox="1"/>
          <p:nvPr/>
        </p:nvSpPr>
        <p:spPr>
          <a:xfrm>
            <a:off x="6325353" y="5805813"/>
            <a:ext cx="55680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F2CC"/>
                </a:solidFill>
              </a:rPr>
              <a:t>Motor forgatónyomatéka [Nm]</a:t>
            </a:r>
            <a:endParaRPr lang="hu-HU" sz="2400" b="1" dirty="0">
              <a:solidFill>
                <a:srgbClr val="FFF2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52820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6FC9E48-2EB8-9874-618F-CF2E8C8BA1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702" y="1445440"/>
            <a:ext cx="11480514" cy="556101"/>
          </a:xfrm>
        </p:spPr>
        <p:txBody>
          <a:bodyPr/>
          <a:lstStyle/>
          <a:p>
            <a:r>
              <a:rPr lang="en-US" b="1" dirty="0">
                <a:solidFill>
                  <a:srgbClr val="FFF2CC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V. </a:t>
            </a:r>
            <a:r>
              <a:rPr lang="hu-HU" b="1" dirty="0">
                <a:solidFill>
                  <a:srgbClr val="FFF2CC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Összegzés</a:t>
            </a:r>
            <a:r>
              <a:rPr lang="en-US" b="1" dirty="0">
                <a:solidFill>
                  <a:srgbClr val="FFF2CC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és továbbfejlesztési lehetőségek</a:t>
            </a:r>
            <a:endParaRPr lang="hu-HU" b="1" dirty="0"/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A79EBEC7-21CF-EFF6-4C5B-F050BC5473CC}"/>
              </a:ext>
            </a:extLst>
          </p:cNvPr>
          <p:cNvSpPr txBox="1"/>
          <p:nvPr/>
        </p:nvSpPr>
        <p:spPr>
          <a:xfrm>
            <a:off x="519702" y="2305335"/>
            <a:ext cx="994538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</a:rPr>
              <a:t>A szimulációt elemzve </a:t>
            </a:r>
            <a:r>
              <a:rPr lang="en-US" sz="2000" b="1" dirty="0">
                <a:solidFill>
                  <a:srgbClr val="FFF2CC"/>
                </a:solidFill>
              </a:rPr>
              <a:t>statikus főmező induktivitással </a:t>
            </a:r>
            <a:r>
              <a:rPr lang="en-US" sz="2000" b="1" dirty="0">
                <a:solidFill>
                  <a:schemeClr val="bg1"/>
                </a:solidFill>
              </a:rPr>
              <a:t>a szabályozás pontosan működik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FFF2CC"/>
                </a:solidFill>
              </a:rPr>
              <a:t>Mágneses szaturációval</a:t>
            </a:r>
            <a:r>
              <a:rPr lang="en-US" sz="2000" b="1" dirty="0">
                <a:solidFill>
                  <a:schemeClr val="bg1"/>
                </a:solidFill>
              </a:rPr>
              <a:t> a nyomaték szintén beáll, de a referenciához képest 5-20%-os eltéréssel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FFF2CC"/>
                </a:solidFill>
              </a:rPr>
              <a:t>Nyomatékszabályozás</a:t>
            </a:r>
            <a:r>
              <a:rPr lang="en-US" sz="2000" b="1" dirty="0">
                <a:solidFill>
                  <a:schemeClr val="bg1"/>
                </a:solidFill>
              </a:rPr>
              <a:t> mellett U/f </a:t>
            </a:r>
            <a:r>
              <a:rPr lang="en-US" sz="2000" b="1" dirty="0">
                <a:solidFill>
                  <a:srgbClr val="FFF2CC"/>
                </a:solidFill>
              </a:rPr>
              <a:t>sebességszabályozást</a:t>
            </a:r>
            <a:r>
              <a:rPr lang="en-US" sz="2000" b="1" dirty="0">
                <a:solidFill>
                  <a:schemeClr val="bg1"/>
                </a:solidFill>
              </a:rPr>
              <a:t> is megvalósítottam</a:t>
            </a:r>
            <a:endParaRPr lang="hu-HU" sz="2000" b="1" dirty="0">
              <a:solidFill>
                <a:schemeClr val="bg1"/>
              </a:solidFill>
            </a:endParaRPr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621A1046-A442-B4BF-93D8-C43157E29431}"/>
              </a:ext>
            </a:extLst>
          </p:cNvPr>
          <p:cNvSpPr txBox="1"/>
          <p:nvPr/>
        </p:nvSpPr>
        <p:spPr>
          <a:xfrm>
            <a:off x="519702" y="3903742"/>
            <a:ext cx="9220199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F2CC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Továbbfejlesztés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Mágnesező áram </a:t>
            </a:r>
            <a:r>
              <a:rPr lang="en-US" sz="200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számítás</a:t>
            </a:r>
            <a:r>
              <a:rPr lang="en-US" sz="20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újragondolása</a:t>
            </a:r>
            <a:endParaRPr lang="en-US" sz="200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Mezőgyengítés</a:t>
            </a:r>
            <a:r>
              <a:rPr lang="en-US" sz="20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(field-weakening) </a:t>
            </a:r>
            <a:r>
              <a:rPr lang="en-US" sz="200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implementálása</a:t>
            </a:r>
            <a:endParaRPr lang="en-US" sz="200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FFF2CC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r>
              <a:rPr lang="en-US" sz="2000" b="1" dirty="0">
                <a:solidFill>
                  <a:srgbClr val="FFF2CC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Főcél: 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Hardveres implementáció a generált kódból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Mikrokontroller konfigurálása (pl: ADC-k)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Inverter PWM jeleinek holtidő kompenzációja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Áramszabályzók kalibrálása motor modell alapján</a:t>
            </a:r>
          </a:p>
          <a:p>
            <a:pPr lvl="1"/>
            <a:endParaRPr lang="hu-HU" sz="200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48419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79F4C2F-F1E5-4A81-0646-269DF8436E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217" y="1610474"/>
            <a:ext cx="10515600" cy="556101"/>
          </a:xfrm>
        </p:spPr>
        <p:txBody>
          <a:bodyPr/>
          <a:lstStyle/>
          <a:p>
            <a:r>
              <a:rPr lang="en-US" b="1" dirty="0">
                <a:solidFill>
                  <a:srgbClr val="FFF2CC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Tartalomjegyzék</a:t>
            </a:r>
            <a:endParaRPr lang="hu-HU" b="1" dirty="0">
              <a:solidFill>
                <a:srgbClr val="FFF2CC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BC7BB61B-FD29-A776-1D63-686602806BF5}"/>
              </a:ext>
            </a:extLst>
          </p:cNvPr>
          <p:cNvSpPr txBox="1"/>
          <p:nvPr/>
        </p:nvSpPr>
        <p:spPr>
          <a:xfrm>
            <a:off x="503434" y="2549128"/>
            <a:ext cx="7561779" cy="4308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31520" indent="-571500">
              <a:spcBef>
                <a:spcPts val="600"/>
              </a:spcBef>
              <a:spcAft>
                <a:spcPts val="600"/>
              </a:spcAft>
              <a:buFont typeface="+mj-lt"/>
              <a:buAutoNum type="romanUcPeriod"/>
            </a:pPr>
            <a:r>
              <a:rPr lang="en-US" sz="2800" b="1" dirty="0">
                <a:solidFill>
                  <a:schemeClr val="bg1"/>
                </a:solidFill>
                <a:latin typeface="Helvetica" panose="020B0604020202020204" pitchFamily="34" charset="0"/>
                <a:ea typeface="Open Sans" panose="020B0606030504020204" pitchFamily="34" charset="0"/>
                <a:cs typeface="Helvetica" panose="020B0604020202020204" pitchFamily="34" charset="0"/>
              </a:rPr>
              <a:t>Mezőorientált szabályozás bemutatása</a:t>
            </a:r>
          </a:p>
          <a:p>
            <a:pPr marL="731520" indent="-571500">
              <a:spcBef>
                <a:spcPts val="600"/>
              </a:spcBef>
              <a:spcAft>
                <a:spcPts val="600"/>
              </a:spcAft>
              <a:buFont typeface="+mj-lt"/>
              <a:buAutoNum type="romanUcPeriod"/>
            </a:pPr>
            <a:r>
              <a:rPr lang="en-US" sz="2800" b="1" dirty="0">
                <a:solidFill>
                  <a:schemeClr val="bg1"/>
                </a:solidFill>
                <a:latin typeface="Helvetica" panose="020B0604020202020204" pitchFamily="34" charset="0"/>
                <a:ea typeface="Open Sans" panose="020B0606030504020204" pitchFamily="34" charset="0"/>
                <a:cs typeface="Helvetica" panose="020B0604020202020204" pitchFamily="34" charset="0"/>
              </a:rPr>
              <a:t>Rendszerterv</a:t>
            </a:r>
          </a:p>
          <a:p>
            <a:pPr marL="731520" indent="-571500">
              <a:spcBef>
                <a:spcPts val="600"/>
              </a:spcBef>
              <a:spcAft>
                <a:spcPts val="600"/>
              </a:spcAft>
              <a:buFont typeface="+mj-lt"/>
              <a:buAutoNum type="romanUcPeriod"/>
            </a:pPr>
            <a:r>
              <a:rPr lang="en-US" sz="2800" b="1" dirty="0">
                <a:solidFill>
                  <a:schemeClr val="bg1"/>
                </a:solidFill>
                <a:latin typeface="Helvetica" panose="020B0604020202020204" pitchFamily="34" charset="0"/>
                <a:ea typeface="Open Sans" panose="020B0606030504020204" pitchFamily="34" charset="0"/>
                <a:cs typeface="Helvetica" panose="020B0604020202020204" pitchFamily="34" charset="0"/>
              </a:rPr>
              <a:t>Komponensek</a:t>
            </a:r>
          </a:p>
          <a:p>
            <a:pPr marL="731520" indent="-571500">
              <a:spcBef>
                <a:spcPts val="600"/>
              </a:spcBef>
              <a:spcAft>
                <a:spcPts val="600"/>
              </a:spcAft>
              <a:buFont typeface="+mj-lt"/>
              <a:buAutoNum type="romanUcPeriod"/>
            </a:pPr>
            <a:r>
              <a:rPr lang="en-US" sz="2800" b="1" dirty="0">
                <a:solidFill>
                  <a:schemeClr val="bg1"/>
                </a:solidFill>
                <a:latin typeface="Helvetica" panose="020B0604020202020204" pitchFamily="34" charset="0"/>
                <a:ea typeface="Open Sans" panose="020B0606030504020204" pitchFamily="34" charset="0"/>
                <a:cs typeface="Helvetica" panose="020B0604020202020204" pitchFamily="34" charset="0"/>
              </a:rPr>
              <a:t>Mérések</a:t>
            </a:r>
          </a:p>
          <a:p>
            <a:pPr marL="731520" indent="-571500">
              <a:spcBef>
                <a:spcPts val="600"/>
              </a:spcBef>
              <a:spcAft>
                <a:spcPts val="600"/>
              </a:spcAft>
              <a:buFont typeface="+mj-lt"/>
              <a:buAutoNum type="romanUcPeriod"/>
            </a:pPr>
            <a:r>
              <a:rPr lang="en-US" sz="2800" b="1" dirty="0">
                <a:solidFill>
                  <a:schemeClr val="bg1"/>
                </a:solidFill>
                <a:latin typeface="Helvetica" panose="020B0604020202020204" pitchFamily="34" charset="0"/>
                <a:ea typeface="Open Sans" panose="020B0606030504020204" pitchFamily="34" charset="0"/>
                <a:cs typeface="Helvetica" panose="020B0604020202020204" pitchFamily="34" charset="0"/>
              </a:rPr>
              <a:t>Összegzés és továbbfejlesztési lehetőségek</a:t>
            </a:r>
          </a:p>
          <a:p>
            <a:pPr marL="731520" indent="-571500">
              <a:spcBef>
                <a:spcPts val="600"/>
              </a:spcBef>
              <a:spcAft>
                <a:spcPts val="600"/>
              </a:spcAft>
              <a:buFont typeface="+mj-lt"/>
              <a:buAutoNum type="romanUcPeriod"/>
            </a:pPr>
            <a:endParaRPr lang="en-US" sz="2800" b="1" dirty="0">
              <a:solidFill>
                <a:schemeClr val="bg1"/>
              </a:solidFill>
              <a:latin typeface="Helvetica" panose="020B0604020202020204" pitchFamily="34" charset="0"/>
              <a:ea typeface="Open Sans" panose="020B0606030504020204" pitchFamily="34" charset="0"/>
              <a:cs typeface="Helvetica" panose="020B0604020202020204" pitchFamily="34" charset="0"/>
            </a:endParaRPr>
          </a:p>
          <a:p>
            <a:pPr marL="731520" indent="-571500">
              <a:spcBef>
                <a:spcPts val="600"/>
              </a:spcBef>
              <a:spcAft>
                <a:spcPts val="600"/>
              </a:spcAft>
              <a:buFont typeface="+mj-lt"/>
              <a:buAutoNum type="romanUcPeriod"/>
            </a:pPr>
            <a:endParaRPr lang="en-US" sz="1800" b="1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4" name="Picture 2" descr="Pp1090-blueprint Tesla Alternating Current Generator Poster Digital Art by  Cole Borders - Pixels">
            <a:extLst>
              <a:ext uri="{FF2B5EF4-FFF2-40B4-BE49-F238E27FC236}">
                <a16:creationId xmlns:a16="http://schemas.microsoft.com/office/drawing/2014/main" id="{23AB71D4-471F-787A-85C9-F633158FFC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7825" y="2270589"/>
            <a:ext cx="2885754" cy="3847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5802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B26909A-7257-B353-471D-D31C54FA2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7200" dirty="0">
                <a:latin typeface="Helvetica" panose="020B0604020202020204" pitchFamily="34" charset="0"/>
                <a:cs typeface="Helvetica" panose="020B0604020202020204" pitchFamily="34" charset="0"/>
              </a:rPr>
              <a:t>Köszönöm a figyelmet!</a:t>
            </a:r>
            <a:endParaRPr lang="hu-HU" sz="72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0182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CFD9DB0-32EF-D838-197D-C94B84CA3B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234" y="1434916"/>
            <a:ext cx="10515600" cy="556101"/>
          </a:xfrm>
        </p:spPr>
        <p:txBody>
          <a:bodyPr/>
          <a:lstStyle/>
          <a:p>
            <a:r>
              <a:rPr lang="en-US" b="1" dirty="0">
                <a:solidFill>
                  <a:srgbClr val="FFF2CC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I. Mezőorientált szabályozás elterjedése</a:t>
            </a:r>
            <a:endParaRPr lang="hu-HU" b="1" dirty="0">
              <a:solidFill>
                <a:srgbClr val="FFF2CC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83AD389F-B430-C71D-3C95-D0A1309EE764}"/>
              </a:ext>
            </a:extLst>
          </p:cNvPr>
          <p:cNvSpPr txBox="1"/>
          <p:nvPr/>
        </p:nvSpPr>
        <p:spPr>
          <a:xfrm>
            <a:off x="585626" y="2105381"/>
            <a:ext cx="821932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FFF2CC"/>
                </a:solidFill>
              </a:rPr>
              <a:t>Cél : </a:t>
            </a:r>
            <a:r>
              <a:rPr lang="en-US" sz="2400" dirty="0">
                <a:solidFill>
                  <a:schemeClr val="bg1"/>
                </a:solidFill>
              </a:rPr>
              <a:t>Háromfázisú motorok hatékonyabb szabályozása (1970)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Zárt kör szabályozásán alapul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F2CC"/>
                </a:solidFill>
              </a:rPr>
              <a:t>Vektor kontrollok </a:t>
            </a:r>
            <a:r>
              <a:rPr lang="en-US" sz="2400" dirty="0">
                <a:solidFill>
                  <a:schemeClr val="bg1"/>
                </a:solidFill>
              </a:rPr>
              <a:t>közé tartozik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Előtte skalár kontrollok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F2CC"/>
                </a:solidFill>
              </a:rPr>
              <a:t>Nyomatékszabályozás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Sebességszabályozás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16" name="Kép 15" descr="A képen gép, képernyőkép, mérnöki tudomány látható&#10;&#10;Automatikusan generált leírás">
            <a:extLst>
              <a:ext uri="{FF2B5EF4-FFF2-40B4-BE49-F238E27FC236}">
                <a16:creationId xmlns:a16="http://schemas.microsoft.com/office/drawing/2014/main" id="{4BC9CF0D-D54D-B823-AB7D-1B4E14F3D9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6034" y="2982678"/>
            <a:ext cx="6413356" cy="360751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2CC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370308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EFD9BD9-5647-CB8B-C3A6-4FD270F5A1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686" y="1609991"/>
            <a:ext cx="5617395" cy="556101"/>
          </a:xfrm>
        </p:spPr>
        <p:txBody>
          <a:bodyPr/>
          <a:lstStyle/>
          <a:p>
            <a:r>
              <a:rPr lang="en-US" sz="4000" dirty="0">
                <a:solidFill>
                  <a:srgbClr val="FFF2CC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Elterjedésének okai</a:t>
            </a:r>
            <a:endParaRPr lang="hu-HU" dirty="0">
              <a:solidFill>
                <a:srgbClr val="FFF2CC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DE829EBF-E0EB-95EB-5CA8-BBE32A2AB0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072" y="2733337"/>
            <a:ext cx="5089989" cy="279087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2CC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Picture 2" descr="How to Design Your Own Custom Microcontroller Unit - MCU PCB - RAYPCB">
            <a:extLst>
              <a:ext uri="{FF2B5EF4-FFF2-40B4-BE49-F238E27FC236}">
                <a16:creationId xmlns:a16="http://schemas.microsoft.com/office/drawing/2014/main" id="{7B7FFCF2-5CE4-0958-B70D-770EFA80F3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005604"/>
            <a:ext cx="4972688" cy="248634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2CC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Szövegdoboz 5">
            <a:extLst>
              <a:ext uri="{FF2B5EF4-FFF2-40B4-BE49-F238E27FC236}">
                <a16:creationId xmlns:a16="http://schemas.microsoft.com/office/drawing/2014/main" id="{A4150BE2-07EA-CD9C-61D9-3867F245D22B}"/>
              </a:ext>
            </a:extLst>
          </p:cNvPr>
          <p:cNvSpPr txBox="1"/>
          <p:nvPr/>
        </p:nvSpPr>
        <p:spPr>
          <a:xfrm>
            <a:off x="6096001" y="5524209"/>
            <a:ext cx="497268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hu-HU" sz="2400" dirty="0">
                <a:solidFill>
                  <a:schemeClr val="bg1"/>
                </a:solidFill>
              </a:rPr>
              <a:t>Mikrokontrollerek számítási teljesítményének növekedése </a:t>
            </a:r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A4F418D2-0372-B679-77F9-89B9F2904610}"/>
              </a:ext>
            </a:extLst>
          </p:cNvPr>
          <p:cNvSpPr txBox="1"/>
          <p:nvPr/>
        </p:nvSpPr>
        <p:spPr>
          <a:xfrm>
            <a:off x="478605" y="5622568"/>
            <a:ext cx="518245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Inverterek megjelenése</a:t>
            </a:r>
          </a:p>
        </p:txBody>
      </p:sp>
    </p:spTree>
    <p:extLst>
      <p:ext uri="{BB962C8B-B14F-4D97-AF65-F5344CB8AC3E}">
        <p14:creationId xmlns:p14="http://schemas.microsoft.com/office/powerpoint/2010/main" val="27574293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3B3AB25-1F21-E230-FE3B-A204C4E82D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750" y="1323223"/>
            <a:ext cx="10515600" cy="556101"/>
          </a:xfrm>
        </p:spPr>
        <p:txBody>
          <a:bodyPr/>
          <a:lstStyle/>
          <a:p>
            <a:r>
              <a:rPr lang="en-US" dirty="0"/>
              <a:t>Szabályozási kör visszacsatolt értékei</a:t>
            </a:r>
            <a:endParaRPr lang="hu-HU" dirty="0"/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134D2C06-DA34-1F5F-C419-389555870025}"/>
              </a:ext>
            </a:extLst>
          </p:cNvPr>
          <p:cNvSpPr txBox="1"/>
          <p:nvPr/>
        </p:nvSpPr>
        <p:spPr>
          <a:xfrm>
            <a:off x="226032" y="1932739"/>
            <a:ext cx="1140732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lvl="1" indent="-457200">
              <a:buFont typeface="+mj-lt"/>
              <a:buAutoNum type="arabicPeriod"/>
            </a:pPr>
            <a:r>
              <a:rPr lang="en-US" sz="2400" dirty="0">
                <a:solidFill>
                  <a:srgbClr val="FFF2CC"/>
                </a:solidFill>
              </a:rPr>
              <a:t>Stator áram fluxusképző komponense (D - irányú áram )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400" dirty="0">
                <a:solidFill>
                  <a:srgbClr val="FFF2CC"/>
                </a:solidFill>
              </a:rPr>
              <a:t>Stator áram nyomatékképző komponense (Q –irányú áram 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400" dirty="0">
                <a:solidFill>
                  <a:srgbClr val="FFF2CC"/>
                </a:solidFill>
              </a:rPr>
              <a:t>Rotorfluxus szög meghatározása</a:t>
            </a:r>
          </a:p>
          <a:p>
            <a:pPr marL="914400" lvl="1" indent="-457200">
              <a:buFont typeface="+mj-lt"/>
              <a:buAutoNum type="arabicPeriod"/>
            </a:pPr>
            <a:endParaRPr lang="en-US" sz="2400" dirty="0">
              <a:solidFill>
                <a:srgbClr val="FFF2CC"/>
              </a:solidFill>
            </a:endParaRPr>
          </a:p>
          <a:p>
            <a:pPr lvl="1"/>
            <a:r>
              <a:rPr lang="en-US" sz="2400" dirty="0">
                <a:solidFill>
                  <a:schemeClr val="bg1"/>
                </a:solidFill>
              </a:rPr>
              <a:t>Ehhez szükséges:</a:t>
            </a:r>
          </a:p>
          <a:p>
            <a:pPr lvl="1"/>
            <a:r>
              <a:rPr lang="en-US" sz="2400" dirty="0">
                <a:solidFill>
                  <a:srgbClr val="FFF2CC"/>
                </a:solidFill>
              </a:rPr>
              <a:t>		Koordináta-transzformációk, melyek egyszerűsítik a háromfázisú rendszert</a:t>
            </a:r>
          </a:p>
          <a:p>
            <a:pPr lvl="1"/>
            <a:endParaRPr lang="en-US" sz="2400" dirty="0">
              <a:solidFill>
                <a:srgbClr val="FFF2CC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FFF2CC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hu-HU" dirty="0">
              <a:solidFill>
                <a:schemeClr val="bg1"/>
              </a:solidFill>
            </a:endParaRPr>
          </a:p>
        </p:txBody>
      </p:sp>
      <p:pic>
        <p:nvPicPr>
          <p:cNvPr id="6" name="Kép 5" descr="A képen szöveg, diagram, képernyőkép, Betűtípus látható&#10;&#10;Automatikusan generált leírás">
            <a:extLst>
              <a:ext uri="{FF2B5EF4-FFF2-40B4-BE49-F238E27FC236}">
                <a16:creationId xmlns:a16="http://schemas.microsoft.com/office/drawing/2014/main" id="{1E2D2047-2748-F151-8ABE-6CA9829D2C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226" y="4402003"/>
            <a:ext cx="3799648" cy="1762222"/>
          </a:xfrm>
          <a:prstGeom prst="rect">
            <a:avLst/>
          </a:prstGeom>
          <a:ln w="88900">
            <a:solidFill>
              <a:schemeClr val="accent1"/>
            </a:solidFill>
          </a:ln>
        </p:spPr>
      </p:pic>
      <p:pic>
        <p:nvPicPr>
          <p:cNvPr id="10" name="Kép 9" descr="A képen szöveg, képernyőkép, diagram, sor látható&#10;&#10;Automatikusan generált leírás">
            <a:extLst>
              <a:ext uri="{FF2B5EF4-FFF2-40B4-BE49-F238E27FC236}">
                <a16:creationId xmlns:a16="http://schemas.microsoft.com/office/drawing/2014/main" id="{A1971B3C-D85F-8B9B-25AA-73BD98F867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7617" y="4425259"/>
            <a:ext cx="3712992" cy="1738968"/>
          </a:xfrm>
          <a:prstGeom prst="rect">
            <a:avLst/>
          </a:prstGeom>
          <a:ln w="88900">
            <a:solidFill>
              <a:schemeClr val="accent1"/>
            </a:solidFill>
          </a:ln>
        </p:spPr>
      </p:pic>
      <p:sp>
        <p:nvSpPr>
          <p:cNvPr id="11" name="Szövegdoboz 10">
            <a:extLst>
              <a:ext uri="{FF2B5EF4-FFF2-40B4-BE49-F238E27FC236}">
                <a16:creationId xmlns:a16="http://schemas.microsoft.com/office/drawing/2014/main" id="{7BDAB92D-F243-7882-8399-5BD862A8242F}"/>
              </a:ext>
            </a:extLst>
          </p:cNvPr>
          <p:cNvSpPr txBox="1"/>
          <p:nvPr/>
        </p:nvSpPr>
        <p:spPr>
          <a:xfrm>
            <a:off x="723034" y="6179707"/>
            <a:ext cx="49007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Clarke – transzformáció (időfüggő)</a:t>
            </a:r>
            <a:endParaRPr lang="hu-HU" sz="2400" dirty="0">
              <a:solidFill>
                <a:schemeClr val="bg1"/>
              </a:solidFill>
            </a:endParaRPr>
          </a:p>
        </p:txBody>
      </p:sp>
      <p:sp>
        <p:nvSpPr>
          <p:cNvPr id="13" name="Szövegdoboz 12">
            <a:extLst>
              <a:ext uri="{FF2B5EF4-FFF2-40B4-BE49-F238E27FC236}">
                <a16:creationId xmlns:a16="http://schemas.microsoft.com/office/drawing/2014/main" id="{D96922FD-200B-C143-14AC-577AC7FB8CAA}"/>
              </a:ext>
            </a:extLst>
          </p:cNvPr>
          <p:cNvSpPr txBox="1"/>
          <p:nvPr/>
        </p:nvSpPr>
        <p:spPr>
          <a:xfrm>
            <a:off x="5929692" y="6179706"/>
            <a:ext cx="49007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Park – transzformáció (időfüggetlen)</a:t>
            </a:r>
            <a:endParaRPr lang="hu-HU" sz="2400" dirty="0">
              <a:solidFill>
                <a:schemeClr val="bg1"/>
              </a:solidFill>
            </a:endParaRPr>
          </a:p>
        </p:txBody>
      </p:sp>
      <p:sp>
        <p:nvSpPr>
          <p:cNvPr id="14" name="Nyíl: jobbra mutató 13">
            <a:extLst>
              <a:ext uri="{FF2B5EF4-FFF2-40B4-BE49-F238E27FC236}">
                <a16:creationId xmlns:a16="http://schemas.microsoft.com/office/drawing/2014/main" id="{7AAF1577-9DF0-E08B-DDAC-9BF23A90A652}"/>
              </a:ext>
            </a:extLst>
          </p:cNvPr>
          <p:cNvSpPr/>
          <p:nvPr/>
        </p:nvSpPr>
        <p:spPr>
          <a:xfrm>
            <a:off x="1684962" y="3841949"/>
            <a:ext cx="344182" cy="339634"/>
          </a:xfrm>
          <a:prstGeom prst="rightArrow">
            <a:avLst/>
          </a:prstGeom>
          <a:solidFill>
            <a:srgbClr val="FFF2C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9674670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églalap: lekerekített 2">
            <a:extLst>
              <a:ext uri="{FF2B5EF4-FFF2-40B4-BE49-F238E27FC236}">
                <a16:creationId xmlns:a16="http://schemas.microsoft.com/office/drawing/2014/main" id="{36FDDF8A-F366-6E74-6607-46E845413192}"/>
              </a:ext>
            </a:extLst>
          </p:cNvPr>
          <p:cNvSpPr/>
          <p:nvPr/>
        </p:nvSpPr>
        <p:spPr>
          <a:xfrm>
            <a:off x="-231195" y="5169838"/>
            <a:ext cx="4825447" cy="109933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00" b="1" dirty="0">
                <a:solidFill>
                  <a:srgbClr val="FFF2CC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II. </a:t>
            </a:r>
            <a:r>
              <a:rPr lang="hu-HU" sz="2300" b="1" dirty="0">
                <a:solidFill>
                  <a:srgbClr val="FFF2CC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Mezőorientált szabályozás rendszerterve</a:t>
            </a:r>
          </a:p>
        </p:txBody>
      </p:sp>
      <p:pic>
        <p:nvPicPr>
          <p:cNvPr id="4" name="Kép 3" descr="A képen szöveg, képernyőkép, Betűtípus, Grafika látható&#10;&#10;Automatikusan generált leírás">
            <a:extLst>
              <a:ext uri="{FF2B5EF4-FFF2-40B4-BE49-F238E27FC236}">
                <a16:creationId xmlns:a16="http://schemas.microsoft.com/office/drawing/2014/main" id="{FB8ADA14-02EA-3DFB-5EED-FE65F3A4F9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42682"/>
            <a:ext cx="4363059" cy="71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6242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DE49F0D-D2D0-3253-C9E2-31703690A3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685" y="1463899"/>
            <a:ext cx="10515600" cy="556101"/>
          </a:xfrm>
        </p:spPr>
        <p:txBody>
          <a:bodyPr/>
          <a:lstStyle/>
          <a:p>
            <a:r>
              <a:rPr lang="en-US" b="1" dirty="0">
                <a:solidFill>
                  <a:srgbClr val="FFF2CC"/>
                </a:solidFill>
              </a:rPr>
              <a:t>III. </a:t>
            </a:r>
            <a:r>
              <a:rPr lang="hu-HU" b="1" dirty="0">
                <a:solidFill>
                  <a:srgbClr val="FFF2CC"/>
                </a:solidFill>
              </a:rPr>
              <a:t>Komponensek</a:t>
            </a:r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E6332C5F-B584-FFA9-29DA-90CC9E995589}"/>
              </a:ext>
            </a:extLst>
          </p:cNvPr>
          <p:cNvSpPr txBox="1"/>
          <p:nvPr/>
        </p:nvSpPr>
        <p:spPr>
          <a:xfrm>
            <a:off x="499153" y="2032363"/>
            <a:ext cx="8110591" cy="4678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F2CC"/>
                </a:solidFill>
              </a:rPr>
              <a:t>Nyomatékszabályozás (FOC)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400" dirty="0">
                <a:solidFill>
                  <a:schemeClr val="bg1"/>
                </a:solidFill>
              </a:rPr>
              <a:t>MTPA stratégia </a:t>
            </a:r>
          </a:p>
          <a:p>
            <a:pPr marL="800100" lvl="1" indent="-342900">
              <a:buFont typeface="+mj-lt"/>
              <a:buAutoNum type="arabicPeriod"/>
            </a:pPr>
            <a:r>
              <a:rPr lang="hu-HU" sz="2400" dirty="0">
                <a:solidFill>
                  <a:schemeClr val="bg1"/>
                </a:solidFill>
              </a:rPr>
              <a:t>Áramszabályzók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400" dirty="0">
                <a:solidFill>
                  <a:schemeClr val="bg1"/>
                </a:solidFill>
              </a:rPr>
              <a:t>Invertervezérlés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400" dirty="0">
                <a:solidFill>
                  <a:schemeClr val="bg1"/>
                </a:solidFill>
              </a:rPr>
              <a:t>Rotorfluxus becslő</a:t>
            </a:r>
          </a:p>
          <a:p>
            <a:pPr marL="342900" indent="-342900">
              <a:buFont typeface="+mj-lt"/>
              <a:buAutoNum type="arabicPeriod"/>
            </a:pPr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b="1" dirty="0">
                <a:solidFill>
                  <a:srgbClr val="FFF2CC"/>
                </a:solidFill>
              </a:rPr>
              <a:t>Sebességszabályozás és open loop tesztelés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400" dirty="0">
                <a:solidFill>
                  <a:schemeClr val="bg1"/>
                </a:solidFill>
              </a:rPr>
              <a:t>U/f control 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400" dirty="0" err="1">
                <a:solidFill>
                  <a:schemeClr val="bg1"/>
                </a:solidFill>
              </a:rPr>
              <a:t>Aluláteresztő</a:t>
            </a:r>
            <a:r>
              <a:rPr lang="en-US" sz="2400" dirty="0">
                <a:solidFill>
                  <a:schemeClr val="bg1"/>
                </a:solidFill>
              </a:rPr>
              <a:t> IIR szűrő tervezése</a:t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en-US" sz="2400" dirty="0">
                <a:solidFill>
                  <a:schemeClr val="bg1"/>
                </a:solidFill>
              </a:rPr>
              <a:t>(PWM feszültség → Fázisfeszültség)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solidFill>
                <a:schemeClr val="bg1"/>
              </a:solidFill>
            </a:endParaRPr>
          </a:p>
          <a:p>
            <a:pPr marL="342900" indent="-342900">
              <a:buFont typeface="+mj-lt"/>
              <a:buAutoNum type="arabicPeriod"/>
            </a:pPr>
            <a:endParaRPr lang="en-US" dirty="0">
              <a:solidFill>
                <a:schemeClr val="bg1"/>
              </a:solidFill>
            </a:endParaRPr>
          </a:p>
          <a:p>
            <a:pPr marL="342900" indent="-342900">
              <a:buFont typeface="+mj-lt"/>
              <a:buAutoNum type="arabicPeriod"/>
            </a:pPr>
            <a:endParaRPr lang="hu-HU" dirty="0">
              <a:solidFill>
                <a:schemeClr val="bg1"/>
              </a:solidFill>
            </a:endParaRPr>
          </a:p>
        </p:txBody>
      </p:sp>
      <p:pic>
        <p:nvPicPr>
          <p:cNvPr id="5" name="Kép 4" descr="A képen szöveg, képernyőkép, diagram, kör látható&#10;&#10;Automatikusan generált leírás">
            <a:extLst>
              <a:ext uri="{FF2B5EF4-FFF2-40B4-BE49-F238E27FC236}">
                <a16:creationId xmlns:a16="http://schemas.microsoft.com/office/drawing/2014/main" id="{4326AEF3-ACC7-CC97-D2A0-A3BC56C40A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6754" y="1463899"/>
            <a:ext cx="3237274" cy="431636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7192125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D39E1A3-8CC4-383B-BDF2-79EB5B9723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555" y="1417003"/>
            <a:ext cx="11162872" cy="556101"/>
          </a:xfrm>
        </p:spPr>
        <p:txBody>
          <a:bodyPr/>
          <a:lstStyle/>
          <a:p>
            <a:r>
              <a:rPr lang="en-US" b="1" dirty="0">
                <a:solidFill>
                  <a:srgbClr val="FFF2CC"/>
                </a:solidFill>
              </a:rPr>
              <a:t>Maximum nyomaték per </a:t>
            </a:r>
            <a:r>
              <a:rPr lang="en-US" b="1" dirty="0" err="1">
                <a:solidFill>
                  <a:srgbClr val="FFF2CC"/>
                </a:solidFill>
              </a:rPr>
              <a:t>amper</a:t>
            </a:r>
            <a:r>
              <a:rPr lang="en-US" b="1" dirty="0">
                <a:solidFill>
                  <a:srgbClr val="FFF2CC"/>
                </a:solidFill>
              </a:rPr>
              <a:t> stratégia</a:t>
            </a:r>
            <a:endParaRPr lang="hu-HU" b="1" dirty="0">
              <a:solidFill>
                <a:srgbClr val="FFF2CC"/>
              </a:solidFill>
            </a:endParaRPr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806B2091-56D8-9075-87CB-090588DED4C1}"/>
              </a:ext>
            </a:extLst>
          </p:cNvPr>
          <p:cNvSpPr txBox="1"/>
          <p:nvPr/>
        </p:nvSpPr>
        <p:spPr>
          <a:xfrm>
            <a:off x="478590" y="1973104"/>
            <a:ext cx="95241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F2CC"/>
                </a:solidFill>
              </a:rPr>
              <a:t>Cél : </a:t>
            </a:r>
            <a:r>
              <a:rPr lang="en-US" sz="2400" dirty="0">
                <a:solidFill>
                  <a:schemeClr val="bg1"/>
                </a:solidFill>
              </a:rPr>
              <a:t>A legkisebb D – Q áramok megtalálása adott nyomaték referenciához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Iteratív megvalósítás</a:t>
            </a:r>
            <a:endParaRPr lang="hu-HU" sz="2400" dirty="0">
              <a:solidFill>
                <a:schemeClr val="bg1"/>
              </a:solidFill>
            </a:endParaRPr>
          </a:p>
        </p:txBody>
      </p:sp>
      <p:pic>
        <p:nvPicPr>
          <p:cNvPr id="5" name="Kép 4" descr="A képen szöveg, képernyőkép, Betűtípus, diagram látható&#10;&#10;Automatikusan generált leírás">
            <a:extLst>
              <a:ext uri="{FF2B5EF4-FFF2-40B4-BE49-F238E27FC236}">
                <a16:creationId xmlns:a16="http://schemas.microsoft.com/office/drawing/2014/main" id="{5030C1CC-136C-0291-4E96-8B03583B08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831" y="3074039"/>
            <a:ext cx="5038354" cy="2194564"/>
          </a:xfrm>
          <a:prstGeom prst="rect">
            <a:avLst/>
          </a:prstGeom>
          <a:ln w="88900">
            <a:solidFill>
              <a:schemeClr val="accent1"/>
            </a:solidFill>
          </a:ln>
        </p:spPr>
      </p:pic>
      <p:pic>
        <p:nvPicPr>
          <p:cNvPr id="7" name="Kép 6" descr="A képen diagram, szöveg, sor, Diagram látható&#10;&#10;Automatikusan generált leírás">
            <a:extLst>
              <a:ext uri="{FF2B5EF4-FFF2-40B4-BE49-F238E27FC236}">
                <a16:creationId xmlns:a16="http://schemas.microsoft.com/office/drawing/2014/main" id="{F45B2945-FD53-6E20-B045-CAED6E0FAA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8942" y="2971776"/>
            <a:ext cx="4022213" cy="3475784"/>
          </a:xfrm>
          <a:prstGeom prst="rect">
            <a:avLst/>
          </a:prstGeom>
          <a:ln w="88900"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39945835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4D82C30-F90A-99E2-CD98-F948557995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412" y="1394695"/>
            <a:ext cx="10515600" cy="556101"/>
          </a:xfrm>
        </p:spPr>
        <p:txBody>
          <a:bodyPr/>
          <a:lstStyle/>
          <a:p>
            <a:r>
              <a:rPr lang="en-US" b="1" dirty="0">
                <a:solidFill>
                  <a:srgbClr val="FFF2CC"/>
                </a:solidFill>
              </a:rPr>
              <a:t>Áramszabályzók</a:t>
            </a:r>
            <a:endParaRPr lang="hu-HU" b="1" dirty="0">
              <a:solidFill>
                <a:srgbClr val="FFF2CC"/>
              </a:solidFill>
            </a:endParaRPr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17E57778-1A8F-772D-C83E-582848DD9D89}"/>
              </a:ext>
            </a:extLst>
          </p:cNvPr>
          <p:cNvSpPr txBox="1"/>
          <p:nvPr/>
        </p:nvSpPr>
        <p:spPr>
          <a:xfrm>
            <a:off x="396412" y="2077465"/>
            <a:ext cx="970308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F2CC"/>
                </a:solidFill>
              </a:rPr>
              <a:t>Cél : </a:t>
            </a:r>
            <a:r>
              <a:rPr lang="en-US" sz="2400" dirty="0">
                <a:solidFill>
                  <a:schemeClr val="bg1"/>
                </a:solidFill>
              </a:rPr>
              <a:t>A motor fázisáramainak szabályozása D és Q-irányban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Diszkrét idejű PI szabályzók “anti-windup” technikával</a:t>
            </a:r>
            <a:endParaRPr lang="hu-HU" sz="2400" dirty="0">
              <a:solidFill>
                <a:schemeClr val="bg1"/>
              </a:solidFill>
            </a:endParaRPr>
          </a:p>
        </p:txBody>
      </p:sp>
      <p:pic>
        <p:nvPicPr>
          <p:cNvPr id="6" name="Kép 5" descr="A képen diagram, Tervrajz, Műszaki rajz, sematikus rajz látható&#10;&#10;Automatikusan generált leírás">
            <a:extLst>
              <a:ext uri="{FF2B5EF4-FFF2-40B4-BE49-F238E27FC236}">
                <a16:creationId xmlns:a16="http://schemas.microsoft.com/office/drawing/2014/main" id="{648B9D1E-C661-3508-6E1B-FBA0B11EC1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5343" y="3193086"/>
            <a:ext cx="7521314" cy="3277709"/>
          </a:xfrm>
          <a:prstGeom prst="rect">
            <a:avLst/>
          </a:prstGeom>
          <a:ln w="88900"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612701741"/>
      </p:ext>
    </p:extLst>
  </p:cSld>
  <p:clrMapOvr>
    <a:masterClrMapping/>
  </p:clrMapOvr>
</p:sld>
</file>

<file path=ppt/theme/theme1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_Office Theme">
  <a:themeElements>
    <a:clrScheme name="NNG">
      <a:dk1>
        <a:srgbClr val="000000"/>
      </a:dk1>
      <a:lt1>
        <a:srgbClr val="FFFFFF"/>
      </a:lt1>
      <a:dk2>
        <a:srgbClr val="006EB6"/>
      </a:dk2>
      <a:lt2>
        <a:srgbClr val="E7E6E6"/>
      </a:lt2>
      <a:accent1>
        <a:srgbClr val="006CA9"/>
      </a:accent1>
      <a:accent2>
        <a:srgbClr val="009EE0"/>
      </a:accent2>
      <a:accent3>
        <a:srgbClr val="A5A5A5"/>
      </a:accent3>
      <a:accent4>
        <a:srgbClr val="00022A"/>
      </a:accent4>
      <a:accent5>
        <a:srgbClr val="D9D9D5"/>
      </a:accent5>
      <a:accent6>
        <a:srgbClr val="FF7548"/>
      </a:accent6>
      <a:hlink>
        <a:srgbClr val="009DDF"/>
      </a:hlink>
      <a:folHlink>
        <a:srgbClr val="006EB6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4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5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1264</TotalTime>
  <Words>541</Words>
  <Application>Microsoft Office PowerPoint</Application>
  <PresentationFormat>Widescreen</PresentationFormat>
  <Paragraphs>98</Paragraphs>
  <Slides>20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20</vt:i4>
      </vt:variant>
    </vt:vector>
  </HeadingPairs>
  <TitlesOfParts>
    <vt:vector size="29" baseType="lpstr">
      <vt:lpstr>Arial</vt:lpstr>
      <vt:lpstr>Calibri</vt:lpstr>
      <vt:lpstr>Helvetica</vt:lpstr>
      <vt:lpstr>Open Sans</vt:lpstr>
      <vt:lpstr>Open Sans Light</vt:lpstr>
      <vt:lpstr>2_Office Theme</vt:lpstr>
      <vt:lpstr>3_Office Theme</vt:lpstr>
      <vt:lpstr>4_Office Theme</vt:lpstr>
      <vt:lpstr>5_Office Theme</vt:lpstr>
      <vt:lpstr>Háromfázisú aszinkron gép mezőorientált szabályozása</vt:lpstr>
      <vt:lpstr>Tartalomjegyzék</vt:lpstr>
      <vt:lpstr>I. Mezőorientált szabályozás elterjedése</vt:lpstr>
      <vt:lpstr>Elterjedésének okai</vt:lpstr>
      <vt:lpstr>Szabályozási kör visszacsatolt értékei</vt:lpstr>
      <vt:lpstr>PowerPoint Presentation</vt:lpstr>
      <vt:lpstr>III. Komponensek</vt:lpstr>
      <vt:lpstr>Maximum nyomaték per amper stratégia</vt:lpstr>
      <vt:lpstr>Áramszabályzók</vt:lpstr>
      <vt:lpstr>Invertervezérlés</vt:lpstr>
      <vt:lpstr>Rotorfluxus becslő</vt:lpstr>
      <vt:lpstr>Szabályozási körben visszacsatolt értékek</vt:lpstr>
      <vt:lpstr>Inverter oldal implementációja</vt:lpstr>
      <vt:lpstr>Motor oldal implementációja</vt:lpstr>
      <vt:lpstr>IV. Mérések</vt:lpstr>
      <vt:lpstr>Áramszabályzók mért és referencia jelei</vt:lpstr>
      <vt:lpstr>Áramszabályzók beavatkozó jelei (kimenetek)</vt:lpstr>
      <vt:lpstr>Rotorfluxus és nyomaték mérése</vt:lpstr>
      <vt:lpstr>V. Összegzés és továbbfejlesztési lehetőségek</vt:lpstr>
      <vt:lpstr>Köszönöm a figyelmet!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Arnóczy László Vince</cp:lastModifiedBy>
  <cp:revision>109</cp:revision>
  <cp:lastPrinted>2019-02-21T16:25:53Z</cp:lastPrinted>
  <dcterms:created xsi:type="dcterms:W3CDTF">2019-01-21T14:36:44Z</dcterms:created>
  <dcterms:modified xsi:type="dcterms:W3CDTF">2024-01-19T12:50:07Z</dcterms:modified>
</cp:coreProperties>
</file>